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147481039" r:id="rId5"/>
    <p:sldId id="2147483623" r:id="rId6"/>
    <p:sldId id="257" r:id="rId7"/>
    <p:sldId id="295" r:id="rId8"/>
    <p:sldId id="262" r:id="rId9"/>
    <p:sldId id="348" r:id="rId10"/>
    <p:sldId id="2147483620" r:id="rId11"/>
    <p:sldId id="2147483624" r:id="rId12"/>
    <p:sldId id="2147483627" r:id="rId13"/>
    <p:sldId id="2147483626" r:id="rId14"/>
    <p:sldId id="2147483629" r:id="rId15"/>
    <p:sldId id="2147483622" r:id="rId16"/>
    <p:sldId id="2147483630" r:id="rId17"/>
    <p:sldId id="315" r:id="rId18"/>
    <p:sldId id="2147483616"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F2B4C7-82BC-4FDF-BE31-F48B538CA469}">
          <p14:sldIdLst>
            <p14:sldId id="2147481039"/>
            <p14:sldId id="2147483623"/>
            <p14:sldId id="257"/>
            <p14:sldId id="295"/>
            <p14:sldId id="262"/>
            <p14:sldId id="348"/>
            <p14:sldId id="2147483620"/>
            <p14:sldId id="2147483624"/>
            <p14:sldId id="2147483627"/>
            <p14:sldId id="2147483626"/>
            <p14:sldId id="2147483629"/>
            <p14:sldId id="2147483622"/>
            <p14:sldId id="2147483630"/>
            <p14:sldId id="315"/>
            <p14:sldId id="2147483616"/>
            <p14:sldId id="269"/>
          </p14:sldIdLst>
        </p14:section>
        <p14:section name="Appendix" id="{9BAC06AF-2FE9-494A-9744-15697076755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155"/>
    <a:srgbClr val="0D6D26"/>
    <a:srgbClr val="C7C7D2"/>
    <a:srgbClr val="282E46"/>
    <a:srgbClr val="65677A"/>
    <a:srgbClr val="D93C9F"/>
    <a:srgbClr val="181818"/>
    <a:srgbClr val="303051"/>
    <a:srgbClr val="272141"/>
    <a:srgbClr val="543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742EB-425A-4000-981F-82FF77D5C292}" v="7" dt="2026-04-10T18:08:24.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11" autoAdjust="0"/>
  </p:normalViewPr>
  <p:slideViewPr>
    <p:cSldViewPr snapToGrid="0">
      <p:cViewPr varScale="1">
        <p:scale>
          <a:sx n="141" d="100"/>
          <a:sy n="141" d="100"/>
        </p:scale>
        <p:origin x="141"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Vella" userId="ff59d9e4-9df8-4ae6-90e3-b837e2f6651b" providerId="ADAL" clId="{DABCEA52-F484-4C07-BE1C-F235275725C7}"/>
    <pc:docChg chg="undo custSel addSld delSld modSld sldOrd modMainMaster modSection">
      <pc:chgData name="Jonathan Vella" userId="ff59d9e4-9df8-4ae6-90e3-b837e2f6651b" providerId="ADAL" clId="{DABCEA52-F484-4C07-BE1C-F235275725C7}" dt="2026-04-10T18:11:21.628" v="631" actId="20577"/>
      <pc:docMkLst>
        <pc:docMk/>
      </pc:docMkLst>
      <pc:sldChg chg="modSp mod">
        <pc:chgData name="Jonathan Vella" userId="ff59d9e4-9df8-4ae6-90e3-b837e2f6651b" providerId="ADAL" clId="{DABCEA52-F484-4C07-BE1C-F235275725C7}" dt="2026-04-10T18:04:54.039" v="448" actId="6549"/>
        <pc:sldMkLst>
          <pc:docMk/>
          <pc:sldMk cId="3893947104" sldId="262"/>
        </pc:sldMkLst>
        <pc:spChg chg="mod">
          <ac:chgData name="Jonathan Vella" userId="ff59d9e4-9df8-4ae6-90e3-b837e2f6651b" providerId="ADAL" clId="{DABCEA52-F484-4C07-BE1C-F235275725C7}" dt="2026-04-10T18:04:54.039" v="448" actId="6549"/>
          <ac:spMkLst>
            <pc:docMk/>
            <pc:sldMk cId="3893947104" sldId="262"/>
            <ac:spMk id="4" creationId="{6339A5CC-4462-A8DE-5776-D1FE5CDE44CB}"/>
          </ac:spMkLst>
        </pc:spChg>
      </pc:sldChg>
      <pc:sldChg chg="modSp mod">
        <pc:chgData name="Jonathan Vella" userId="ff59d9e4-9df8-4ae6-90e3-b837e2f6651b" providerId="ADAL" clId="{DABCEA52-F484-4C07-BE1C-F235275725C7}" dt="2026-04-10T18:11:21.628" v="631" actId="20577"/>
        <pc:sldMkLst>
          <pc:docMk/>
          <pc:sldMk cId="0" sldId="295"/>
        </pc:sldMkLst>
        <pc:spChg chg="mod">
          <ac:chgData name="Jonathan Vella" userId="ff59d9e4-9df8-4ae6-90e3-b837e2f6651b" providerId="ADAL" clId="{DABCEA52-F484-4C07-BE1C-F235275725C7}" dt="2026-04-10T18:11:21.628" v="631" actId="20577"/>
          <ac:spMkLst>
            <pc:docMk/>
            <pc:sldMk cId="0" sldId="295"/>
            <ac:spMk id="27" creationId="{EEC6C9E9-C263-E16F-0DD0-B1CD2453D4F3}"/>
          </ac:spMkLst>
        </pc:spChg>
      </pc:sldChg>
      <pc:sldChg chg="modSp mod">
        <pc:chgData name="Jonathan Vella" userId="ff59d9e4-9df8-4ae6-90e3-b837e2f6651b" providerId="ADAL" clId="{DABCEA52-F484-4C07-BE1C-F235275725C7}" dt="2026-04-10T18:05:50.797" v="481" actId="20577"/>
        <pc:sldMkLst>
          <pc:docMk/>
          <pc:sldMk cId="835855555" sldId="315"/>
        </pc:sldMkLst>
        <pc:spChg chg="mod">
          <ac:chgData name="Jonathan Vella" userId="ff59d9e4-9df8-4ae6-90e3-b837e2f6651b" providerId="ADAL" clId="{DABCEA52-F484-4C07-BE1C-F235275725C7}" dt="2026-04-10T18:05:50.797" v="481" actId="20577"/>
          <ac:spMkLst>
            <pc:docMk/>
            <pc:sldMk cId="835855555" sldId="315"/>
            <ac:spMk id="4" creationId="{507F03AD-E029-4204-E7E2-A93E9AE888A7}"/>
          </ac:spMkLst>
        </pc:spChg>
      </pc:sldChg>
      <pc:sldChg chg="modSp mod">
        <pc:chgData name="Jonathan Vella" userId="ff59d9e4-9df8-4ae6-90e3-b837e2f6651b" providerId="ADAL" clId="{DABCEA52-F484-4C07-BE1C-F235275725C7}" dt="2026-04-10T18:05:39.210" v="477" actId="20577"/>
        <pc:sldMkLst>
          <pc:docMk/>
          <pc:sldMk cId="1671173738" sldId="348"/>
        </pc:sldMkLst>
        <pc:spChg chg="mod">
          <ac:chgData name="Jonathan Vella" userId="ff59d9e4-9df8-4ae6-90e3-b837e2f6651b" providerId="ADAL" clId="{DABCEA52-F484-4C07-BE1C-F235275725C7}" dt="2026-04-10T18:05:39.210" v="477" actId="20577"/>
          <ac:spMkLst>
            <pc:docMk/>
            <pc:sldMk cId="1671173738" sldId="348"/>
            <ac:spMk id="3" creationId="{C95C01F7-3CC3-0270-DEBA-9CAFB2DD0BC9}"/>
          </ac:spMkLst>
        </pc:spChg>
      </pc:sldChg>
      <pc:sldChg chg="modSp mod">
        <pc:chgData name="Jonathan Vella" userId="ff59d9e4-9df8-4ae6-90e3-b837e2f6651b" providerId="ADAL" clId="{DABCEA52-F484-4C07-BE1C-F235275725C7}" dt="2026-04-10T18:04:25.991" v="417" actId="20577"/>
        <pc:sldMkLst>
          <pc:docMk/>
          <pc:sldMk cId="3455457577" sldId="2147481039"/>
        </pc:sldMkLst>
        <pc:spChg chg="mod">
          <ac:chgData name="Jonathan Vella" userId="ff59d9e4-9df8-4ae6-90e3-b837e2f6651b" providerId="ADAL" clId="{DABCEA52-F484-4C07-BE1C-F235275725C7}" dt="2026-04-10T18:03:07.109" v="312" actId="20577"/>
          <ac:spMkLst>
            <pc:docMk/>
            <pc:sldMk cId="3455457577" sldId="2147481039"/>
            <ac:spMk id="2" creationId="{C7C5D692-7927-7D81-C839-854F5CA64604}"/>
          </ac:spMkLst>
        </pc:spChg>
        <pc:spChg chg="mod">
          <ac:chgData name="Jonathan Vella" userId="ff59d9e4-9df8-4ae6-90e3-b837e2f6651b" providerId="ADAL" clId="{DABCEA52-F484-4C07-BE1C-F235275725C7}" dt="2026-04-10T18:04:25.991" v="417" actId="20577"/>
          <ac:spMkLst>
            <pc:docMk/>
            <pc:sldMk cId="3455457577" sldId="2147481039"/>
            <ac:spMk id="3" creationId="{6C779159-45C9-84FF-3D29-DC12392C1900}"/>
          </ac:spMkLst>
        </pc:spChg>
      </pc:sldChg>
      <pc:sldChg chg="modSp mod">
        <pc:chgData name="Jonathan Vella" userId="ff59d9e4-9df8-4ae6-90e3-b837e2f6651b" providerId="ADAL" clId="{DABCEA52-F484-4C07-BE1C-F235275725C7}" dt="2026-04-10T18:06:22.947" v="484" actId="20577"/>
        <pc:sldMkLst>
          <pc:docMk/>
          <pc:sldMk cId="879646437" sldId="2147483616"/>
        </pc:sldMkLst>
        <pc:spChg chg="mod">
          <ac:chgData name="Jonathan Vella" userId="ff59d9e4-9df8-4ae6-90e3-b837e2f6651b" providerId="ADAL" clId="{DABCEA52-F484-4C07-BE1C-F235275725C7}" dt="2026-04-10T18:06:22.947" v="484" actId="20577"/>
          <ac:spMkLst>
            <pc:docMk/>
            <pc:sldMk cId="879646437" sldId="2147483616"/>
            <ac:spMk id="7" creationId="{44DDA6BD-4E72-B412-9B4B-39FCED237D41}"/>
          </ac:spMkLst>
        </pc:spChg>
      </pc:sldChg>
      <pc:sldChg chg="delSp modSp mod">
        <pc:chgData name="Jonathan Vella" userId="ff59d9e4-9df8-4ae6-90e3-b837e2f6651b" providerId="ADAL" clId="{DABCEA52-F484-4C07-BE1C-F235275725C7}" dt="2026-04-10T18:10:52.748" v="614" actId="14100"/>
        <pc:sldMkLst>
          <pc:docMk/>
          <pc:sldMk cId="2617560444" sldId="2147483623"/>
        </pc:sldMkLst>
        <pc:spChg chg="mod">
          <ac:chgData name="Jonathan Vella" userId="ff59d9e4-9df8-4ae6-90e3-b837e2f6651b" providerId="ADAL" clId="{DABCEA52-F484-4C07-BE1C-F235275725C7}" dt="2026-04-10T18:10:19.271" v="581" actId="14100"/>
          <ac:spMkLst>
            <pc:docMk/>
            <pc:sldMk cId="2617560444" sldId="2147483623"/>
            <ac:spMk id="4" creationId="{B299108F-8825-FAAE-CD84-25522CF97159}"/>
          </ac:spMkLst>
        </pc:spChg>
        <pc:spChg chg="mod">
          <ac:chgData name="Jonathan Vella" userId="ff59d9e4-9df8-4ae6-90e3-b837e2f6651b" providerId="ADAL" clId="{DABCEA52-F484-4C07-BE1C-F235275725C7}" dt="2026-04-10T18:10:16.510" v="580" actId="14100"/>
          <ac:spMkLst>
            <pc:docMk/>
            <pc:sldMk cId="2617560444" sldId="2147483623"/>
            <ac:spMk id="5" creationId="{AE312147-3D31-D43B-5F79-6E43065C6519}"/>
          </ac:spMkLst>
        </pc:spChg>
        <pc:spChg chg="mod">
          <ac:chgData name="Jonathan Vella" userId="ff59d9e4-9df8-4ae6-90e3-b837e2f6651b" providerId="ADAL" clId="{DABCEA52-F484-4C07-BE1C-F235275725C7}" dt="2026-04-10T18:10:13.905" v="579" actId="14100"/>
          <ac:spMkLst>
            <pc:docMk/>
            <pc:sldMk cId="2617560444" sldId="2147483623"/>
            <ac:spMk id="6" creationId="{7F73ED1E-9E5E-B684-E3BE-0C9EEB6EB93F}"/>
          </ac:spMkLst>
        </pc:spChg>
        <pc:spChg chg="mod">
          <ac:chgData name="Jonathan Vella" userId="ff59d9e4-9df8-4ae6-90e3-b837e2f6651b" providerId="ADAL" clId="{DABCEA52-F484-4C07-BE1C-F235275725C7}" dt="2026-04-10T18:10:52.748" v="614" actId="14100"/>
          <ac:spMkLst>
            <pc:docMk/>
            <pc:sldMk cId="2617560444" sldId="2147483623"/>
            <ac:spMk id="21" creationId="{C9DE32B1-1346-EB67-B07E-524F07F12D06}"/>
          </ac:spMkLst>
        </pc:spChg>
        <pc:spChg chg="mod">
          <ac:chgData name="Jonathan Vella" userId="ff59d9e4-9df8-4ae6-90e3-b837e2f6651b" providerId="ADAL" clId="{DABCEA52-F484-4C07-BE1C-F235275725C7}" dt="2026-04-10T18:10:25.716" v="582" actId="14100"/>
          <ac:spMkLst>
            <pc:docMk/>
            <pc:sldMk cId="2617560444" sldId="2147483623"/>
            <ac:spMk id="23" creationId="{2D7CE75E-5F4C-DF47-7176-41366A77F7B9}"/>
          </ac:spMkLst>
        </pc:spChg>
        <pc:spChg chg="del mod">
          <ac:chgData name="Jonathan Vella" userId="ff59d9e4-9df8-4ae6-90e3-b837e2f6651b" providerId="ADAL" clId="{DABCEA52-F484-4C07-BE1C-F235275725C7}" dt="2026-04-10T18:10:05.737" v="578" actId="478"/>
          <ac:spMkLst>
            <pc:docMk/>
            <pc:sldMk cId="2617560444" sldId="2147483623"/>
            <ac:spMk id="24" creationId="{A6E0E0FC-9B5F-888F-303C-608EFFB1DCCC}"/>
          </ac:spMkLst>
        </pc:spChg>
      </pc:sldChg>
      <pc:sldChg chg="modSp new mod ord">
        <pc:chgData name="Jonathan Vella" userId="ff59d9e4-9df8-4ae6-90e3-b837e2f6651b" providerId="ADAL" clId="{DABCEA52-F484-4C07-BE1C-F235275725C7}" dt="2026-03-12T07:23:15.781" v="308" actId="20577"/>
        <pc:sldMkLst>
          <pc:docMk/>
          <pc:sldMk cId="2710091014" sldId="2147483630"/>
        </pc:sldMkLst>
        <pc:spChg chg="mod">
          <ac:chgData name="Jonathan Vella" userId="ff59d9e4-9df8-4ae6-90e3-b837e2f6651b" providerId="ADAL" clId="{DABCEA52-F484-4C07-BE1C-F235275725C7}" dt="2026-03-12T07:23:15.781" v="308" actId="20577"/>
          <ac:spMkLst>
            <pc:docMk/>
            <pc:sldMk cId="2710091014" sldId="2147483630"/>
            <ac:spMk id="2" creationId="{B541FC10-45F0-B0C4-49E9-7428F57D2651}"/>
          </ac:spMkLst>
        </pc:spChg>
      </pc:sldChg>
      <pc:sldMasterChg chg="modSldLayout">
        <pc:chgData name="Jonathan Vella" userId="ff59d9e4-9df8-4ae6-90e3-b837e2f6651b" providerId="ADAL" clId="{DABCEA52-F484-4C07-BE1C-F235275725C7}" dt="2026-04-10T18:08:27.108" v="577" actId="404"/>
        <pc:sldMasterMkLst>
          <pc:docMk/>
          <pc:sldMasterMk cId="950615690" sldId="2147483672"/>
        </pc:sldMasterMkLst>
        <pc:sldLayoutChg chg="modSp mod">
          <pc:chgData name="Jonathan Vella" userId="ff59d9e4-9df8-4ae6-90e3-b837e2f6651b" providerId="ADAL" clId="{DABCEA52-F484-4C07-BE1C-F235275725C7}" dt="2026-04-10T18:07:27.471" v="567" actId="404"/>
          <pc:sldLayoutMkLst>
            <pc:docMk/>
            <pc:sldMasterMk cId="950615690" sldId="2147483672"/>
            <pc:sldLayoutMk cId="3672865094" sldId="2147483673"/>
          </pc:sldLayoutMkLst>
          <pc:spChg chg="mod">
            <ac:chgData name="Jonathan Vella" userId="ff59d9e4-9df8-4ae6-90e3-b837e2f6651b" providerId="ADAL" clId="{DABCEA52-F484-4C07-BE1C-F235275725C7}" dt="2026-04-10T18:07:27.471" v="567" actId="404"/>
            <ac:spMkLst>
              <pc:docMk/>
              <pc:sldMasterMk cId="950615690" sldId="2147483672"/>
              <pc:sldLayoutMk cId="3672865094" sldId="2147483673"/>
              <ac:spMk id="6" creationId="{75EF5ED1-31F3-8668-E6B0-829788E4CC6B}"/>
            </ac:spMkLst>
          </pc:spChg>
        </pc:sldLayoutChg>
        <pc:sldLayoutChg chg="modSp mod">
          <pc:chgData name="Jonathan Vella" userId="ff59d9e4-9df8-4ae6-90e3-b837e2f6651b" providerId="ADAL" clId="{DABCEA52-F484-4C07-BE1C-F235275725C7}" dt="2026-04-10T18:07:41.780" v="569" actId="404"/>
          <pc:sldLayoutMkLst>
            <pc:docMk/>
            <pc:sldMasterMk cId="950615690" sldId="2147483672"/>
            <pc:sldLayoutMk cId="1318951467" sldId="2147483697"/>
          </pc:sldLayoutMkLst>
          <pc:spChg chg="mod">
            <ac:chgData name="Jonathan Vella" userId="ff59d9e4-9df8-4ae6-90e3-b837e2f6651b" providerId="ADAL" clId="{DABCEA52-F484-4C07-BE1C-F235275725C7}" dt="2026-04-10T18:07:41.780" v="569" actId="404"/>
            <ac:spMkLst>
              <pc:docMk/>
              <pc:sldMasterMk cId="950615690" sldId="2147483672"/>
              <pc:sldLayoutMk cId="1318951467" sldId="2147483697"/>
              <ac:spMk id="6" creationId="{50C40506-85C5-29E2-2D69-1282298D357E}"/>
            </ac:spMkLst>
          </pc:spChg>
        </pc:sldLayoutChg>
        <pc:sldLayoutChg chg="modSp mod">
          <pc:chgData name="Jonathan Vella" userId="ff59d9e4-9df8-4ae6-90e3-b837e2f6651b" providerId="ADAL" clId="{DABCEA52-F484-4C07-BE1C-F235275725C7}" dt="2026-04-10T18:08:19.248" v="575" actId="404"/>
          <pc:sldLayoutMkLst>
            <pc:docMk/>
            <pc:sldMasterMk cId="950615690" sldId="2147483672"/>
            <pc:sldLayoutMk cId="3064070776" sldId="2147483710"/>
          </pc:sldLayoutMkLst>
          <pc:spChg chg="mod">
            <ac:chgData name="Jonathan Vella" userId="ff59d9e4-9df8-4ae6-90e3-b837e2f6651b" providerId="ADAL" clId="{DABCEA52-F484-4C07-BE1C-F235275725C7}" dt="2026-04-10T18:08:19.248" v="575" actId="404"/>
            <ac:spMkLst>
              <pc:docMk/>
              <pc:sldMasterMk cId="950615690" sldId="2147483672"/>
              <pc:sldLayoutMk cId="3064070776" sldId="2147483710"/>
              <ac:spMk id="5" creationId="{9609CA40-D2C6-FA7E-8645-0DF9D14E661A}"/>
            </ac:spMkLst>
          </pc:spChg>
        </pc:sldLayoutChg>
        <pc:sldLayoutChg chg="modSp mod">
          <pc:chgData name="Jonathan Vella" userId="ff59d9e4-9df8-4ae6-90e3-b837e2f6651b" providerId="ADAL" clId="{DABCEA52-F484-4C07-BE1C-F235275725C7}" dt="2026-04-10T18:08:27.108" v="577" actId="404"/>
          <pc:sldLayoutMkLst>
            <pc:docMk/>
            <pc:sldMasterMk cId="950615690" sldId="2147483672"/>
            <pc:sldLayoutMk cId="2787760181" sldId="2147483711"/>
          </pc:sldLayoutMkLst>
          <pc:spChg chg="mod">
            <ac:chgData name="Jonathan Vella" userId="ff59d9e4-9df8-4ae6-90e3-b837e2f6651b" providerId="ADAL" clId="{DABCEA52-F484-4C07-BE1C-F235275725C7}" dt="2026-04-10T18:08:27.108" v="577" actId="404"/>
            <ac:spMkLst>
              <pc:docMk/>
              <pc:sldMasterMk cId="950615690" sldId="2147483672"/>
              <pc:sldLayoutMk cId="2787760181" sldId="2147483711"/>
              <ac:spMk id="6" creationId="{A57387E0-1C59-D1D5-C5AB-45FDABE61AA1}"/>
            </ac:spMkLst>
          </pc:spChg>
        </pc:sldLayoutChg>
        <pc:sldLayoutChg chg="modSp mod">
          <pc:chgData name="Jonathan Vella" userId="ff59d9e4-9df8-4ae6-90e3-b837e2f6651b" providerId="ADAL" clId="{DABCEA52-F484-4C07-BE1C-F235275725C7}" dt="2026-04-10T18:07:59.070" v="571" actId="404"/>
          <pc:sldLayoutMkLst>
            <pc:docMk/>
            <pc:sldMasterMk cId="950615690" sldId="2147483672"/>
            <pc:sldLayoutMk cId="1830128330" sldId="2147484015"/>
          </pc:sldLayoutMkLst>
          <pc:spChg chg="mod">
            <ac:chgData name="Jonathan Vella" userId="ff59d9e4-9df8-4ae6-90e3-b837e2f6651b" providerId="ADAL" clId="{DABCEA52-F484-4C07-BE1C-F235275725C7}" dt="2026-04-10T18:07:59.070" v="571" actId="404"/>
            <ac:spMkLst>
              <pc:docMk/>
              <pc:sldMasterMk cId="950615690" sldId="2147483672"/>
              <pc:sldLayoutMk cId="1830128330" sldId="2147484015"/>
              <ac:spMk id="5" creationId="{E6E5E8A5-5283-9279-9E3F-6D22E103EF44}"/>
            </ac:spMkLst>
          </pc:spChg>
        </pc:sldLayoutChg>
        <pc:sldLayoutChg chg="modSp mod">
          <pc:chgData name="Jonathan Vella" userId="ff59d9e4-9df8-4ae6-90e3-b837e2f6651b" providerId="ADAL" clId="{DABCEA52-F484-4C07-BE1C-F235275725C7}" dt="2026-04-10T18:08:13.297" v="573" actId="404"/>
          <pc:sldLayoutMkLst>
            <pc:docMk/>
            <pc:sldMasterMk cId="950615690" sldId="2147483672"/>
            <pc:sldLayoutMk cId="4008539521" sldId="2147484017"/>
          </pc:sldLayoutMkLst>
          <pc:spChg chg="mod">
            <ac:chgData name="Jonathan Vella" userId="ff59d9e4-9df8-4ae6-90e3-b837e2f6651b" providerId="ADAL" clId="{DABCEA52-F484-4C07-BE1C-F235275725C7}" dt="2026-04-10T18:08:13.297" v="573" actId="404"/>
            <ac:spMkLst>
              <pc:docMk/>
              <pc:sldMasterMk cId="950615690" sldId="2147483672"/>
              <pc:sldLayoutMk cId="4008539521" sldId="2147484017"/>
              <ac:spMk id="2" creationId="{7CCEB75E-C6C0-6949-E549-6C3F1981158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D2E4F-392C-4D80-A62E-0C54E86C110F}"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FF301-4C5A-4F0E-8ACA-941D263809EE}" type="slidenum">
              <a:rPr lang="en-US" smtClean="0"/>
              <a:t>‹#›</a:t>
            </a:fld>
            <a:endParaRPr lang="en-US"/>
          </a:p>
        </p:txBody>
      </p:sp>
    </p:spTree>
    <p:extLst>
      <p:ext uri="{BB962C8B-B14F-4D97-AF65-F5344CB8AC3E}">
        <p14:creationId xmlns:p14="http://schemas.microsoft.com/office/powerpoint/2010/main" val="27625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latin typeface="Helvetica" pitchFamily="2"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C6E22-02FF-E34E-90C1-5DB4C1E4EA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9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2"/>
        <p:cNvGrpSpPr/>
        <p:nvPr/>
      </p:nvGrpSpPr>
      <p:grpSpPr>
        <a:xfrm>
          <a:off x="0" y="0"/>
          <a:ext cx="0" cy="0"/>
          <a:chOff x="0" y="0"/>
          <a:chExt cx="0" cy="0"/>
        </a:xfrm>
      </p:grpSpPr>
      <p:sp>
        <p:nvSpPr>
          <p:cNvPr id="4713" name="Google Shape;4713;g2716a076101_1_9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a:p>
        </p:txBody>
      </p:sp>
      <p:sp>
        <p:nvSpPr>
          <p:cNvPr id="4714" name="Google Shape;4714;g2716a076101_1_9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Based on </a:t>
            </a:r>
            <a:r>
              <a:rPr lang="en-US" sz="1200" dirty="0">
                <a:solidFill>
                  <a:schemeClr val="bg1"/>
                </a:solidFill>
              </a:rPr>
              <a:t>Agentic </a:t>
            </a:r>
            <a:r>
              <a:rPr lang="en-US" sz="1200" dirty="0" err="1">
                <a:solidFill>
                  <a:schemeClr val="bg1"/>
                </a:solidFill>
              </a:rPr>
              <a:t>InfraOps</a:t>
            </a:r>
            <a:r>
              <a:rPr lang="en-US" sz="1200" dirty="0">
                <a:solidFill>
                  <a:schemeClr val="bg1"/>
                </a:solidFill>
              </a:rPr>
              <a:t>’ </a:t>
            </a:r>
            <a:r>
              <a:rPr lang="en-US" sz="1200" b="0" i="0" kern="1200" dirty="0">
                <a:solidFill>
                  <a:schemeClr val="tx1"/>
                </a:solidFill>
                <a:effectLst/>
                <a:latin typeface="+mn-lt"/>
                <a:ea typeface="+mn-ea"/>
                <a:cs typeface="+mn-cs"/>
              </a:rPr>
              <a:t>structure and goals, here are 3 highly impactful outcomes of using GitHub Copilot:</a:t>
            </a:r>
          </a:p>
          <a:p>
            <a:r>
              <a:rPr lang="en-US" sz="1200" b="1" i="0" kern="1200" dirty="0">
                <a:solidFill>
                  <a:schemeClr val="tx1"/>
                </a:solidFill>
                <a:effectLst/>
                <a:latin typeface="+mn-lt"/>
                <a:ea typeface="+mn-ea"/>
                <a:cs typeface="+mn-cs"/>
              </a:rPr>
              <a:t>1. Accelerated Time-to-Production Infrastructure</a:t>
            </a:r>
          </a:p>
          <a:p>
            <a:r>
              <a:rPr lang="en-US" sz="1200" b="0" i="0" kern="1200" dirty="0">
                <a:solidFill>
                  <a:schemeClr val="tx1"/>
                </a:solidFill>
                <a:effectLst/>
                <a:latin typeface="+mn-lt"/>
                <a:ea typeface="+mn-ea"/>
                <a:cs typeface="+mn-cs"/>
              </a:rPr>
              <a:t>The 7-step agentic workflow transforms requirements into validated, deploy-ready Bicep templates in hours instead of days/weeks. Custom agents (project-planner → azure-principal-architect → bicep-implement) automate what traditionally requires multiple consultants, iterations, and reviews.</a:t>
            </a:r>
          </a:p>
          <a:p>
            <a:r>
              <a:rPr lang="en-US" sz="1200" b="1" i="0" kern="1200" dirty="0">
                <a:solidFill>
                  <a:schemeClr val="tx1"/>
                </a:solidFill>
                <a:effectLst/>
                <a:latin typeface="+mn-lt"/>
                <a:ea typeface="+mn-ea"/>
                <a:cs typeface="+mn-cs"/>
              </a:rPr>
              <a:t>2. Enterprise-Grade Quality at Scale</a:t>
            </a:r>
          </a:p>
          <a:p>
            <a:r>
              <a:rPr lang="en-US" sz="1200" b="0" i="0" kern="1200" dirty="0">
                <a:solidFill>
                  <a:schemeClr val="tx1"/>
                </a:solidFill>
                <a:effectLst/>
                <a:latin typeface="+mn-lt"/>
                <a:ea typeface="+mn-ea"/>
                <a:cs typeface="+mn-cs"/>
              </a:rPr>
              <a:t>Custom agents embed Azure Well-Architected Framework, Azure Verified Modules (AVM), and security best practices directly into the development process. Teams without deep Azure expertise can now produce infrastructure code that meets enterprise standards—unique naming, zone redundancy, Azure AD-only auth, proper tagging—automatically enforced through agent instructions.</a:t>
            </a:r>
          </a:p>
          <a:p>
            <a:r>
              <a:rPr lang="en-US" sz="1200" b="1" i="0" kern="1200" dirty="0">
                <a:solidFill>
                  <a:schemeClr val="tx1"/>
                </a:solidFill>
                <a:effectLst/>
                <a:latin typeface="+mn-lt"/>
                <a:ea typeface="+mn-ea"/>
                <a:cs typeface="+mn-cs"/>
              </a:rPr>
              <a:t>3. Comprehensive Documentation as a Byproduct</a:t>
            </a:r>
          </a:p>
          <a:p>
            <a:r>
              <a:rPr lang="en-US" sz="1200" b="0" i="0" kern="1200" dirty="0">
                <a:solidFill>
                  <a:schemeClr val="tx1"/>
                </a:solidFill>
                <a:effectLst/>
                <a:latin typeface="+mn-lt"/>
                <a:ea typeface="+mn-ea"/>
                <a:cs typeface="+mn-cs"/>
              </a:rPr>
              <a:t>Instead of documentation being an afterthought, the workflow generates complete artifacts at each step: architecture assessments, cost estimates, ADRs, compliance matrices, diagrams-as-code, operations runbooks, and as-built documentation. This creates audit trails and knowledge transfer materials simultaneously with the infrastructure code.</a:t>
            </a:r>
          </a:p>
          <a:p>
            <a:r>
              <a:rPr lang="en-US" sz="1200" b="1" i="0" kern="1200" dirty="0">
                <a:solidFill>
                  <a:schemeClr val="tx1"/>
                </a:solidFill>
                <a:effectLst/>
                <a:latin typeface="+mn-lt"/>
                <a:ea typeface="+mn-ea"/>
                <a:cs typeface="+mn-cs"/>
              </a:rPr>
              <a:t>Bottom line</a:t>
            </a:r>
            <a:r>
              <a:rPr lang="en-US" sz="1200" b="0" i="0" kern="1200" dirty="0">
                <a:solidFill>
                  <a:schemeClr val="tx1"/>
                </a:solidFill>
                <a:effectLst/>
                <a:latin typeface="+mn-lt"/>
                <a:ea typeface="+mn-ea"/>
                <a:cs typeface="+mn-cs"/>
              </a:rPr>
              <a:t>: What previously required specialized Azure architects, </a:t>
            </a:r>
            <a:r>
              <a:rPr lang="en-US" sz="1200" b="0" i="0" kern="1200" dirty="0" err="1">
                <a:solidFill>
                  <a:schemeClr val="tx1"/>
                </a:solidFill>
                <a:effectLst/>
                <a:latin typeface="+mn-lt"/>
                <a:ea typeface="+mn-ea"/>
                <a:cs typeface="+mn-cs"/>
              </a:rPr>
              <a:t>IaC</a:t>
            </a:r>
            <a:r>
              <a:rPr lang="en-US" sz="1200" b="0" i="0" kern="1200" dirty="0">
                <a:solidFill>
                  <a:schemeClr val="tx1"/>
                </a:solidFill>
                <a:effectLst/>
                <a:latin typeface="+mn-lt"/>
                <a:ea typeface="+mn-ea"/>
                <a:cs typeface="+mn-cs"/>
              </a:rPr>
              <a:t> experts, and technical writers working sequentially can now be orchestrated by a single engineer using coordinated AI agents—dramatically improving delivery speed while maintaining (or exceeding) quality standards.</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42284-E58B-4700-A1D7-77E711FEC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D79A9-5D95-5859-6FDA-D358150B6A0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5F78291-C898-B3BA-7511-E0C6200708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CBDEC1-E0AA-4DB8-1CD3-6FBDA36B97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C1656-E6D2-D941-BA7D-9511EB89057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9017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ubsection Cover B" preserve="1">
  <p:cSld name="Subsection Cover B">
    <p:spTree>
      <p:nvGrpSpPr>
        <p:cNvPr id="1" name="Shape 53"/>
        <p:cNvGrpSpPr/>
        <p:nvPr/>
      </p:nvGrpSpPr>
      <p:grpSpPr>
        <a:xfrm>
          <a:off x="0" y="0"/>
          <a:ext cx="0" cy="0"/>
          <a:chOff x="0" y="0"/>
          <a:chExt cx="0" cy="0"/>
        </a:xfrm>
      </p:grpSpPr>
      <p:sp>
        <p:nvSpPr>
          <p:cNvPr id="54" name="Google Shape;54;p14">
            <a:extLst>
              <a:ext uri="{C183D7F6-B498-43B3-948B-1728B52AA6E4}">
                <adec:decorative xmlns:adec="http://schemas.microsoft.com/office/drawing/2017/decorative" val="1"/>
              </a:ext>
            </a:extLst>
          </p:cNvPr>
          <p:cNvSpPr/>
          <p:nvPr/>
        </p:nvSpPr>
        <p:spPr>
          <a:xfrm>
            <a:off x="0" y="1"/>
            <a:ext cx="12192000" cy="6858000"/>
          </a:xfrm>
          <a:prstGeom prst="rect">
            <a:avLst/>
          </a:prstGeom>
          <a:gradFill>
            <a:gsLst>
              <a:gs pos="0">
                <a:srgbClr val="161828"/>
              </a:gs>
              <a:gs pos="15000">
                <a:srgbClr val="161828"/>
              </a:gs>
              <a:gs pos="67000">
                <a:srgbClr val="1B1D30">
                  <a:alpha val="57647"/>
                </a:srgbClr>
              </a:gs>
              <a:gs pos="100000">
                <a:srgbClr val="2E3252">
                  <a:alpha val="0"/>
                </a:srgbClr>
              </a:gs>
            </a:gsLst>
            <a:lin ang="0" scaled="0"/>
          </a:gradFill>
          <a:ln>
            <a:noFill/>
          </a:ln>
        </p:spPr>
        <p:txBody>
          <a:bodyPr spcFirstLastPara="1" wrap="square" lIns="57200" tIns="28600" rIns="57200" bIns="28600" anchor="ctr" anchorCtr="0">
            <a:noAutofit/>
          </a:bodyPr>
          <a:lstStyle/>
          <a:p>
            <a:pPr marL="0" marR="0" lvl="0" indent="0" algn="ctr" rtl="0">
              <a:spcBef>
                <a:spcPts val="0"/>
              </a:spcBef>
              <a:spcAft>
                <a:spcPts val="0"/>
              </a:spcAft>
              <a:buNone/>
            </a:pPr>
            <a:endParaRPr sz="1067" b="0" i="0" u="none" strike="noStrike" cap="none">
              <a:solidFill>
                <a:schemeClr val="lt1"/>
              </a:solidFill>
              <a:latin typeface="Helvetica" pitchFamily="2" charset="0"/>
              <a:ea typeface="Calibri"/>
              <a:cs typeface="Calibri"/>
              <a:sym typeface="Calibri"/>
            </a:endParaRPr>
          </a:p>
        </p:txBody>
      </p:sp>
      <p:cxnSp>
        <p:nvCxnSpPr>
          <p:cNvPr id="4" name="Google Shape;67;p15">
            <a:extLst>
              <a:ext uri="{FF2B5EF4-FFF2-40B4-BE49-F238E27FC236}">
                <a16:creationId xmlns:a16="http://schemas.microsoft.com/office/drawing/2014/main" id="{643AD4BE-3E8F-DDFC-8825-C35A7215C210}"/>
              </a:ext>
              <a:ext uri="{C183D7F6-B498-43B3-948B-1728B52AA6E4}">
                <adec:decorative xmlns:adec="http://schemas.microsoft.com/office/drawing/2017/decorative" val="1"/>
              </a:ext>
            </a:extLst>
          </p:cNvPr>
          <p:cNvCxnSpPr>
            <a:cxnSpLocks/>
          </p:cNvCxnSpPr>
          <p:nvPr userDrawn="1"/>
        </p:nvCxnSpPr>
        <p:spPr>
          <a:xfrm>
            <a:off x="812801" y="6377215"/>
            <a:ext cx="11378271" cy="0"/>
          </a:xfrm>
          <a:prstGeom prst="straightConnector1">
            <a:avLst/>
          </a:prstGeom>
          <a:noFill/>
          <a:ln w="12700" cap="flat" cmpd="sng">
            <a:solidFill>
              <a:srgbClr val="627597"/>
            </a:solidFill>
            <a:prstDash val="solid"/>
            <a:miter lim="800000"/>
            <a:headEnd type="none" w="sm" len="sm"/>
            <a:tailEnd type="none" w="sm" len="sm"/>
          </a:ln>
        </p:spPr>
      </p:cxnSp>
      <p:grpSp>
        <p:nvGrpSpPr>
          <p:cNvPr id="3" name="Group 2">
            <a:extLst>
              <a:ext uri="{FF2B5EF4-FFF2-40B4-BE49-F238E27FC236}">
                <a16:creationId xmlns:a16="http://schemas.microsoft.com/office/drawing/2014/main" id="{EA469B42-A5A6-8FDC-E184-39B0840E8125}"/>
              </a:ext>
              <a:ext uri="{C183D7F6-B498-43B3-948B-1728B52AA6E4}">
                <adec:decorative xmlns:adec="http://schemas.microsoft.com/office/drawing/2017/decorative" val="1"/>
              </a:ext>
            </a:extLst>
          </p:cNvPr>
          <p:cNvGrpSpPr/>
          <p:nvPr userDrawn="1"/>
        </p:nvGrpSpPr>
        <p:grpSpPr>
          <a:xfrm>
            <a:off x="-4218440" y="333"/>
            <a:ext cx="5647907" cy="5936912"/>
            <a:chOff x="-3163830" y="250"/>
            <a:chExt cx="4235930" cy="4452684"/>
          </a:xfrm>
        </p:grpSpPr>
        <p:pic>
          <p:nvPicPr>
            <p:cNvPr id="60" name="Google Shape;60;p14">
              <a:extLst>
                <a:ext uri="{C183D7F6-B498-43B3-948B-1728B52AA6E4}">
                  <adec:decorative xmlns:adec="http://schemas.microsoft.com/office/drawing/2017/decorative" val="1"/>
                </a:ext>
              </a:extLst>
            </p:cNvPr>
            <p:cNvPicPr preferRelativeResize="0"/>
            <p:nvPr/>
          </p:nvPicPr>
          <p:blipFill rotWithShape="1">
            <a:blip r:embed="rId2">
              <a:alphaModFix amt="30000"/>
            </a:blip>
            <a:srcRect/>
            <a:stretch/>
          </p:blipFill>
          <p:spPr>
            <a:xfrm>
              <a:off x="-3163830" y="690565"/>
              <a:ext cx="3762369" cy="3762369"/>
            </a:xfrm>
            <a:prstGeom prst="rect">
              <a:avLst/>
            </a:prstGeom>
            <a:noFill/>
            <a:ln>
              <a:noFill/>
            </a:ln>
          </p:spPr>
        </p:pic>
        <p:sp>
          <p:nvSpPr>
            <p:cNvPr id="62" name="Google Shape;62;p14">
              <a:extLst>
                <a:ext uri="{C183D7F6-B498-43B3-948B-1728B52AA6E4}">
                  <adec:decorative xmlns:adec="http://schemas.microsoft.com/office/drawing/2017/decorative" val="1"/>
                </a:ext>
              </a:extLst>
            </p:cNvPr>
            <p:cNvSpPr/>
            <p:nvPr/>
          </p:nvSpPr>
          <p:spPr>
            <a:xfrm rot="10800000">
              <a:off x="998900" y="250"/>
              <a:ext cx="73200" cy="3401700"/>
            </a:xfrm>
            <a:prstGeom prst="rect">
              <a:avLst/>
            </a:prstGeom>
            <a:gradFill>
              <a:gsLst>
                <a:gs pos="0">
                  <a:srgbClr val="D59DFF"/>
                </a:gs>
                <a:gs pos="100000">
                  <a:srgbClr val="28AFE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0" i="0">
                <a:latin typeface="Helvetica" pitchFamily="2" charset="0"/>
              </a:endParaRPr>
            </a:p>
          </p:txBody>
        </p:sp>
      </p:grpSp>
      <p:sp>
        <p:nvSpPr>
          <p:cNvPr id="64" name="Google Shape;64;p14"/>
          <p:cNvSpPr txBox="1">
            <a:spLocks noGrp="1"/>
          </p:cNvSpPr>
          <p:nvPr>
            <p:ph type="subTitle" idx="1"/>
          </p:nvPr>
        </p:nvSpPr>
        <p:spPr>
          <a:xfrm>
            <a:off x="1633728" y="1371603"/>
            <a:ext cx="4035600" cy="554669"/>
          </a:xfrm>
          <a:prstGeom prst="rect">
            <a:avLst/>
          </a:prstGeom>
        </p:spPr>
        <p:txBody>
          <a:bodyPr spcFirstLastPara="1" wrap="square" lIns="45700" tIns="18275" rIns="45700" bIns="18275" anchor="b" anchorCtr="0">
            <a:noAutofit/>
          </a:bodyPr>
          <a:lstStyle>
            <a:lvl1pPr>
              <a:defRPr sz="2000" dirty="0">
                <a:solidFill>
                  <a:schemeClr val="lt1"/>
                </a:solidFill>
              </a:defRPr>
            </a:lvl1pPr>
          </a:lstStyle>
          <a:p>
            <a:pPr marL="0" lvl="0">
              <a:buClr>
                <a:schemeClr val="lt1"/>
              </a:buClr>
              <a:buSzPts val="800"/>
              <a:buNone/>
            </a:pPr>
            <a:endParaRPr/>
          </a:p>
        </p:txBody>
      </p:sp>
      <p:cxnSp>
        <p:nvCxnSpPr>
          <p:cNvPr id="59" name="Google Shape;59;p14">
            <a:extLst>
              <a:ext uri="{C183D7F6-B498-43B3-948B-1728B52AA6E4}">
                <adec:decorative xmlns:adec="http://schemas.microsoft.com/office/drawing/2017/decorative" val="1"/>
              </a:ext>
            </a:extLst>
          </p:cNvPr>
          <p:cNvCxnSpPr/>
          <p:nvPr/>
        </p:nvCxnSpPr>
        <p:spPr>
          <a:xfrm>
            <a:off x="1685760" y="1971372"/>
            <a:ext cx="2760400" cy="0"/>
          </a:xfrm>
          <a:prstGeom prst="straightConnector1">
            <a:avLst/>
          </a:prstGeom>
          <a:noFill/>
          <a:ln w="12700" cap="flat" cmpd="sng">
            <a:solidFill>
              <a:schemeClr val="lt1"/>
            </a:solidFill>
            <a:prstDash val="solid"/>
            <a:miter lim="800000"/>
            <a:headEnd type="none" w="sm" len="sm"/>
            <a:tailEnd type="none" w="sm" len="sm"/>
          </a:ln>
        </p:spPr>
      </p:cxnSp>
      <p:pic>
        <p:nvPicPr>
          <p:cNvPr id="61" name="Google Shape;61;p14">
            <a:extLst>
              <a:ext uri="{C183D7F6-B498-43B3-948B-1728B52AA6E4}">
                <adec:decorative xmlns:adec="http://schemas.microsoft.com/office/drawing/2017/decorative" val="1"/>
              </a:ext>
            </a:extLst>
          </p:cNvPr>
          <p:cNvPicPr preferRelativeResize="0"/>
          <p:nvPr/>
        </p:nvPicPr>
        <p:blipFill rotWithShape="1">
          <a:blip r:embed="rId3">
            <a:alphaModFix/>
          </a:blip>
          <a:srcRect r="891"/>
          <a:stretch/>
        </p:blipFill>
        <p:spPr>
          <a:xfrm>
            <a:off x="5154968" y="3"/>
            <a:ext cx="7037033" cy="6857997"/>
          </a:xfrm>
          <a:prstGeom prst="rect">
            <a:avLst/>
          </a:prstGeom>
          <a:noFill/>
          <a:ln>
            <a:noFill/>
          </a:ln>
        </p:spPr>
      </p:pic>
      <p:sp>
        <p:nvSpPr>
          <p:cNvPr id="58" name="Google Shape;58;p14">
            <a:extLst>
              <a:ext uri="{C183D7F6-B498-43B3-948B-1728B52AA6E4}">
                <adec:decorative xmlns:adec="http://schemas.microsoft.com/office/drawing/2017/decorative" val="1"/>
              </a:ext>
            </a:extLst>
          </p:cNvPr>
          <p:cNvSpPr/>
          <p:nvPr/>
        </p:nvSpPr>
        <p:spPr>
          <a:xfrm>
            <a:off x="7266888" y="6534431"/>
            <a:ext cx="4794400" cy="166400"/>
          </a:xfrm>
          <a:prstGeom prst="rect">
            <a:avLst/>
          </a:prstGeom>
          <a:noFill/>
          <a:ln>
            <a:noFill/>
          </a:ln>
        </p:spPr>
        <p:txBody>
          <a:bodyPr spcFirstLastPara="1" wrap="square" lIns="57200" tIns="28600" rIns="57200" bIns="28600" anchor="t" anchorCtr="0">
            <a:noAutofit/>
          </a:bodyPr>
          <a:lstStyle/>
          <a:p>
            <a:pPr marL="0" marR="0" lvl="0" indent="0" algn="r" rtl="0">
              <a:lnSpc>
                <a:spcPct val="120000"/>
              </a:lnSpc>
              <a:spcBef>
                <a:spcPts val="0"/>
              </a:spcBef>
              <a:spcAft>
                <a:spcPts val="0"/>
              </a:spcAft>
              <a:buNone/>
            </a:pPr>
            <a:r>
              <a:rPr lang="en" sz="667" b="0" i="0">
                <a:solidFill>
                  <a:schemeClr val="lt1"/>
                </a:solidFill>
                <a:latin typeface="Helvetica" pitchFamily="2" charset="0"/>
                <a:ea typeface="Helvetica Neue"/>
                <a:cs typeface="Helvetica Neue"/>
                <a:sym typeface="Helvetica Neue"/>
              </a:rPr>
              <a:t>1</a:t>
            </a:r>
            <a:endParaRPr sz="933" b="0" i="0">
              <a:latin typeface="Helvetica" pitchFamily="2" charset="0"/>
            </a:endParaRPr>
          </a:p>
        </p:txBody>
      </p:sp>
      <p:sp>
        <p:nvSpPr>
          <p:cNvPr id="57" name="Google Shape;57;p14">
            <a:extLst>
              <a:ext uri="{C183D7F6-B498-43B3-948B-1728B52AA6E4}">
                <adec:decorative xmlns:adec="http://schemas.microsoft.com/office/drawing/2017/decorative" val="1"/>
              </a:ext>
            </a:extLst>
          </p:cNvPr>
          <p:cNvSpPr/>
          <p:nvPr/>
        </p:nvSpPr>
        <p:spPr>
          <a:xfrm>
            <a:off x="7266888" y="6534431"/>
            <a:ext cx="4794400" cy="166400"/>
          </a:xfrm>
          <a:prstGeom prst="rect">
            <a:avLst/>
          </a:prstGeom>
          <a:noFill/>
          <a:ln>
            <a:noFill/>
          </a:ln>
        </p:spPr>
        <p:txBody>
          <a:bodyPr spcFirstLastPara="1" wrap="square" lIns="57200" tIns="28600" rIns="57200" bIns="28600" anchor="t" anchorCtr="0">
            <a:noAutofit/>
          </a:bodyPr>
          <a:lstStyle/>
          <a:p>
            <a:pPr marL="0" marR="0" lvl="0" indent="0" algn="r" rtl="0">
              <a:lnSpc>
                <a:spcPct val="120000"/>
              </a:lnSpc>
              <a:spcBef>
                <a:spcPts val="0"/>
              </a:spcBef>
              <a:spcAft>
                <a:spcPts val="0"/>
              </a:spcAft>
              <a:buNone/>
            </a:pPr>
            <a:fld id="{00000000-1234-1234-1234-123412341234}" type="slidenum">
              <a:rPr lang="en" sz="667" b="0" i="0" u="none" strike="noStrike" cap="none">
                <a:solidFill>
                  <a:schemeClr val="lt1"/>
                </a:solidFill>
                <a:latin typeface="Helvetica" pitchFamily="2" charset="0"/>
                <a:ea typeface="Helvetica Neue"/>
                <a:cs typeface="Helvetica Neue"/>
                <a:sym typeface="Helvetica Neue"/>
              </a:rPr>
              <a:pPr marL="0" marR="0" lvl="0" indent="0" algn="r" rtl="0">
                <a:lnSpc>
                  <a:spcPct val="120000"/>
                </a:lnSpc>
                <a:spcBef>
                  <a:spcPts val="0"/>
                </a:spcBef>
                <a:spcAft>
                  <a:spcPts val="0"/>
                </a:spcAft>
                <a:buNone/>
              </a:pPr>
              <a:t>‹#›</a:t>
            </a:fld>
            <a:endParaRPr sz="667" b="0" i="0" u="none" strike="noStrike" cap="none">
              <a:solidFill>
                <a:schemeClr val="lt1"/>
              </a:solidFill>
              <a:latin typeface="Helvetica" pitchFamily="2" charset="0"/>
              <a:ea typeface="Helvetica Neue"/>
              <a:cs typeface="Helvetica Neue"/>
              <a:sym typeface="Helvetica Neue"/>
            </a:endParaRPr>
          </a:p>
        </p:txBody>
      </p:sp>
      <p:sp>
        <p:nvSpPr>
          <p:cNvPr id="63" name="Google Shape;63;p14"/>
          <p:cNvSpPr txBox="1">
            <a:spLocks noGrp="1"/>
          </p:cNvSpPr>
          <p:nvPr>
            <p:ph type="title"/>
          </p:nvPr>
        </p:nvSpPr>
        <p:spPr>
          <a:xfrm>
            <a:off x="1633733" y="2293867"/>
            <a:ext cx="5364400" cy="2936800"/>
          </a:xfrm>
          <a:prstGeom prst="rect">
            <a:avLst/>
          </a:prstGeom>
        </p:spPr>
        <p:txBody>
          <a:bodyPr spcFirstLastPara="1" wrap="square" lIns="45700" tIns="18275" rIns="45700" bIns="18275" anchor="t" anchorCtr="0">
            <a:noAutofit/>
          </a:bodyPr>
          <a:lstStyle>
            <a:lvl1pPr lvl="0" rtl="0">
              <a:spcBef>
                <a:spcPts val="0"/>
              </a:spcBef>
              <a:spcAft>
                <a:spcPts val="0"/>
              </a:spcAft>
              <a:buSzPts val="3400"/>
              <a:buNone/>
              <a:defRPr sz="4800" b="1" i="0">
                <a:latin typeface="Helvetica" pitchFamily="2"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6" name="Google Shape;56;p14">
            <a:extLst>
              <a:ext uri="{FF2B5EF4-FFF2-40B4-BE49-F238E27FC236}">
                <a16:creationId xmlns:a16="http://schemas.microsoft.com/office/drawing/2014/main" id="{75EF5ED1-31F3-8668-E6B0-829788E4CC6B}"/>
              </a:ext>
            </a:extLst>
          </p:cNvPr>
          <p:cNvSpPr>
            <a:spLocks/>
          </p:cNvSpPr>
          <p:nvPr userDrawn="1"/>
        </p:nvSpPr>
        <p:spPr>
          <a:xfrm>
            <a:off x="812801" y="6534431"/>
            <a:ext cx="7597821" cy="166400"/>
          </a:xfrm>
          <a:prstGeom prst="rect">
            <a:avLst/>
          </a:prstGeom>
          <a:noFill/>
          <a:ln>
            <a:noFill/>
          </a:ln>
        </p:spPr>
        <p:txBody>
          <a:bodyPr spcFirstLastPara="1" wrap="square" lIns="0" tIns="0" rIns="0" bIns="0" anchor="ctr" anchorCtr="0">
            <a:noAutofit/>
          </a:bodyPr>
          <a:lstStyle/>
          <a:p>
            <a:pPr marL="0" marR="0" lvl="0" indent="0" algn="l" defTabSz="609585" rtl="0" eaLnBrk="1" latinLnBrk="0" hangingPunct="1">
              <a:lnSpc>
                <a:spcPct val="100000"/>
              </a:lnSpc>
              <a:spcBef>
                <a:spcPts val="0"/>
              </a:spcBef>
              <a:spcAft>
                <a:spcPts val="0"/>
              </a:spcAft>
              <a:buNone/>
            </a:pPr>
            <a:r>
              <a:rPr lang="en-US" sz="600" b="0" i="0" u="none" strike="noStrike" kern="1200" cap="none" spc="800" dirty="0">
                <a:solidFill>
                  <a:srgbClr val="627597"/>
                </a:solidFill>
                <a:latin typeface="+mn-lt"/>
                <a:sym typeface="Helvetica Neue"/>
              </a:rPr>
              <a:t>REIMAGINE PLATFORM ENGINEERING WITH GITHUB COPILOT</a:t>
            </a:r>
            <a:endParaRPr lang="en-US" sz="600" b="0" i="0" u="none" strike="noStrike" kern="1200" cap="none" spc="800" dirty="0">
              <a:solidFill>
                <a:srgbClr val="627597"/>
              </a:solidFill>
              <a:latin typeface="+mn-lt"/>
            </a:endParaRPr>
          </a:p>
        </p:txBody>
      </p:sp>
    </p:spTree>
    <p:extLst>
      <p:ext uri="{BB962C8B-B14F-4D97-AF65-F5344CB8AC3E}">
        <p14:creationId xmlns:p14="http://schemas.microsoft.com/office/powerpoint/2010/main" val="367286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Monitor Graphic" preserve="1" userDrawn="1">
  <p:cSld name="Monitor Graphic">
    <p:spTree>
      <p:nvGrpSpPr>
        <p:cNvPr id="1" name="Shape 541"/>
        <p:cNvGrpSpPr/>
        <p:nvPr/>
      </p:nvGrpSpPr>
      <p:grpSpPr>
        <a:xfrm>
          <a:off x="0" y="0"/>
          <a:ext cx="0" cy="0"/>
          <a:chOff x="0" y="0"/>
          <a:chExt cx="0" cy="0"/>
        </a:xfrm>
      </p:grpSpPr>
      <p:grpSp>
        <p:nvGrpSpPr>
          <p:cNvPr id="2" name="Group 1">
            <a:extLst>
              <a:ext uri="{FF2B5EF4-FFF2-40B4-BE49-F238E27FC236}">
                <a16:creationId xmlns:a16="http://schemas.microsoft.com/office/drawing/2014/main" id="{BF03BAE5-7898-A7A2-D1A5-B19F83DA9EBD}"/>
              </a:ext>
              <a:ext uri="{C183D7F6-B498-43B3-948B-1728B52AA6E4}">
                <adec:decorative xmlns:adec="http://schemas.microsoft.com/office/drawing/2017/decorative" val="1"/>
              </a:ext>
            </a:extLst>
          </p:cNvPr>
          <p:cNvGrpSpPr/>
          <p:nvPr userDrawn="1"/>
        </p:nvGrpSpPr>
        <p:grpSpPr>
          <a:xfrm>
            <a:off x="-4192616" y="-532000"/>
            <a:ext cx="10086257" cy="8539200"/>
            <a:chOff x="-3144462" y="-399000"/>
            <a:chExt cx="7564693" cy="6404400"/>
          </a:xfrm>
        </p:grpSpPr>
        <p:sp>
          <p:nvSpPr>
            <p:cNvPr id="545" name="Google Shape;545;p36">
              <a:extLst>
                <a:ext uri="{C183D7F6-B498-43B3-948B-1728B52AA6E4}">
                  <adec:decorative xmlns:adec="http://schemas.microsoft.com/office/drawing/2017/decorative" val="1"/>
                </a:ext>
              </a:extLst>
            </p:cNvPr>
            <p:cNvSpPr/>
            <p:nvPr/>
          </p:nvSpPr>
          <p:spPr>
            <a:xfrm>
              <a:off x="-1994069" y="-399000"/>
              <a:ext cx="6414300" cy="6404400"/>
            </a:xfrm>
            <a:prstGeom prst="ellipse">
              <a:avLst/>
            </a:prstGeom>
            <a:gradFill>
              <a:gsLst>
                <a:gs pos="0">
                  <a:schemeClr val="accent3"/>
                </a:gs>
                <a:gs pos="72000">
                  <a:srgbClr val="D59DFF">
                    <a:alpha val="0"/>
                  </a:srgbClr>
                </a:gs>
                <a:gs pos="100000">
                  <a:srgbClr val="D59DFF">
                    <a:alpha val="0"/>
                  </a:srgbClr>
                </a:gs>
              </a:gsLst>
              <a:lin ang="2700006" scaled="0"/>
            </a:gradFill>
            <a:ln>
              <a:noFill/>
            </a:ln>
          </p:spPr>
          <p:txBody>
            <a:bodyPr spcFirstLastPara="1" wrap="square" lIns="42900" tIns="21450" rIns="42900" bIns="21450" anchor="ctr" anchorCtr="0">
              <a:noAutofit/>
            </a:bodyPr>
            <a:lstStyle/>
            <a:p>
              <a:pPr marL="0" marR="0" lvl="0" indent="0" algn="ctr" rtl="0">
                <a:spcBef>
                  <a:spcPts val="0"/>
                </a:spcBef>
                <a:spcAft>
                  <a:spcPts val="0"/>
                </a:spcAft>
                <a:buNone/>
              </a:pPr>
              <a:endParaRPr sz="1067" b="0" i="0">
                <a:solidFill>
                  <a:schemeClr val="lt1"/>
                </a:solidFill>
                <a:latin typeface="Helvetica" pitchFamily="2" charset="0"/>
                <a:ea typeface="Calibri"/>
                <a:cs typeface="Calibri"/>
                <a:sym typeface="Calibri"/>
              </a:endParaRPr>
            </a:p>
          </p:txBody>
        </p:sp>
        <p:pic>
          <p:nvPicPr>
            <p:cNvPr id="547" name="Google Shape;547;p36">
              <a:extLst>
                <a:ext uri="{C183D7F6-B498-43B3-948B-1728B52AA6E4}">
                  <adec:decorative xmlns:adec="http://schemas.microsoft.com/office/drawing/2017/decorative" val="1"/>
                </a:ext>
              </a:extLst>
            </p:cNvPr>
            <p:cNvPicPr preferRelativeResize="0"/>
            <p:nvPr/>
          </p:nvPicPr>
          <p:blipFill rotWithShape="1">
            <a:blip r:embed="rId2">
              <a:alphaModFix amt="30000"/>
            </a:blip>
            <a:srcRect/>
            <a:stretch/>
          </p:blipFill>
          <p:spPr>
            <a:xfrm>
              <a:off x="-3144462" y="580234"/>
              <a:ext cx="3762369" cy="3762369"/>
            </a:xfrm>
            <a:prstGeom prst="rect">
              <a:avLst/>
            </a:prstGeom>
            <a:noFill/>
            <a:ln>
              <a:noFill/>
            </a:ln>
          </p:spPr>
        </p:pic>
      </p:grpSp>
      <p:sp>
        <p:nvSpPr>
          <p:cNvPr id="12" name="Google Shape;268;p27">
            <a:extLst>
              <a:ext uri="{FF2B5EF4-FFF2-40B4-BE49-F238E27FC236}">
                <a16:creationId xmlns:a16="http://schemas.microsoft.com/office/drawing/2014/main" id="{268F1A49-11B7-8F40-B03E-43CCD03FF414}"/>
              </a:ext>
              <a:ext uri="{C183D7F6-B498-43B3-948B-1728B52AA6E4}">
                <adec:decorative xmlns:adec="http://schemas.microsoft.com/office/drawing/2017/decorative" val="0"/>
              </a:ext>
            </a:extLst>
          </p:cNvPr>
          <p:cNvSpPr/>
          <p:nvPr userDrawn="1"/>
        </p:nvSpPr>
        <p:spPr>
          <a:xfrm>
            <a:off x="7266888" y="6534431"/>
            <a:ext cx="4794400" cy="166400"/>
          </a:xfrm>
          <a:prstGeom prst="rect">
            <a:avLst/>
          </a:prstGeom>
          <a:noFill/>
          <a:ln>
            <a:noFill/>
          </a:ln>
        </p:spPr>
        <p:txBody>
          <a:bodyPr spcFirstLastPara="1" wrap="square" lIns="57200" tIns="28600" rIns="57200" bIns="28600" anchor="t" anchorCtr="0">
            <a:noAutofit/>
          </a:bodyPr>
          <a:lstStyle/>
          <a:p>
            <a:pPr marL="0" marR="0" lvl="0" indent="0" algn="r" rtl="0">
              <a:lnSpc>
                <a:spcPct val="120000"/>
              </a:lnSpc>
              <a:spcBef>
                <a:spcPts val="0"/>
              </a:spcBef>
              <a:spcAft>
                <a:spcPts val="0"/>
              </a:spcAft>
              <a:buNone/>
            </a:pPr>
            <a:fld id="{00000000-1234-1234-1234-123412341234}" type="slidenum">
              <a:rPr lang="en" sz="667" b="0" i="0">
                <a:solidFill>
                  <a:schemeClr val="lt1"/>
                </a:solidFill>
                <a:latin typeface="Helvetica" pitchFamily="2" charset="0"/>
                <a:ea typeface="Helvetica Neue"/>
                <a:cs typeface="Helvetica Neue"/>
                <a:sym typeface="Helvetica Neue"/>
              </a:rPr>
              <a:pPr marL="0" marR="0" lvl="0" indent="0" algn="r" rtl="0">
                <a:lnSpc>
                  <a:spcPct val="120000"/>
                </a:lnSpc>
                <a:spcBef>
                  <a:spcPts val="0"/>
                </a:spcBef>
                <a:spcAft>
                  <a:spcPts val="0"/>
                </a:spcAft>
                <a:buNone/>
              </a:pPr>
              <a:t>‹#›</a:t>
            </a:fld>
            <a:endParaRPr sz="667" b="0" i="0">
              <a:solidFill>
                <a:schemeClr val="lt1"/>
              </a:solidFill>
              <a:latin typeface="Helvetica" pitchFamily="2" charset="0"/>
              <a:ea typeface="Helvetica Neue"/>
              <a:cs typeface="Helvetica Neue"/>
              <a:sym typeface="Helvetica Neue"/>
            </a:endParaRPr>
          </a:p>
        </p:txBody>
      </p:sp>
      <p:cxnSp>
        <p:nvCxnSpPr>
          <p:cNvPr id="3" name="Google Shape;67;p15">
            <a:extLst>
              <a:ext uri="{FF2B5EF4-FFF2-40B4-BE49-F238E27FC236}">
                <a16:creationId xmlns:a16="http://schemas.microsoft.com/office/drawing/2014/main" id="{333C52CC-B9F3-AE1B-E7E1-805DB981F661}"/>
              </a:ext>
              <a:ext uri="{C183D7F6-B498-43B3-948B-1728B52AA6E4}">
                <adec:decorative xmlns:adec="http://schemas.microsoft.com/office/drawing/2017/decorative" val="1"/>
              </a:ext>
            </a:extLst>
          </p:cNvPr>
          <p:cNvCxnSpPr>
            <a:cxnSpLocks/>
          </p:cNvCxnSpPr>
          <p:nvPr userDrawn="1"/>
        </p:nvCxnSpPr>
        <p:spPr>
          <a:xfrm>
            <a:off x="812801" y="6377215"/>
            <a:ext cx="11378271" cy="0"/>
          </a:xfrm>
          <a:prstGeom prst="straightConnector1">
            <a:avLst/>
          </a:prstGeom>
          <a:noFill/>
          <a:ln w="12700" cap="flat" cmpd="sng">
            <a:solidFill>
              <a:srgbClr val="627597"/>
            </a:solidFill>
            <a:prstDash val="solid"/>
            <a:miter lim="800000"/>
            <a:headEnd type="none" w="sm" len="sm"/>
            <a:tailEnd type="none" w="sm" len="sm"/>
          </a:ln>
        </p:spPr>
      </p:cxnSp>
      <p:sp>
        <p:nvSpPr>
          <p:cNvPr id="6" name="Google Shape;56;p14">
            <a:extLst>
              <a:ext uri="{FF2B5EF4-FFF2-40B4-BE49-F238E27FC236}">
                <a16:creationId xmlns:a16="http://schemas.microsoft.com/office/drawing/2014/main" id="{50C40506-85C5-29E2-2D69-1282298D357E}"/>
              </a:ext>
            </a:extLst>
          </p:cNvPr>
          <p:cNvSpPr>
            <a:spLocks/>
          </p:cNvSpPr>
          <p:nvPr userDrawn="1"/>
        </p:nvSpPr>
        <p:spPr>
          <a:xfrm>
            <a:off x="812801" y="6534431"/>
            <a:ext cx="7597821" cy="166400"/>
          </a:xfrm>
          <a:prstGeom prst="rect">
            <a:avLst/>
          </a:prstGeom>
          <a:noFill/>
          <a:ln>
            <a:noFill/>
          </a:ln>
        </p:spPr>
        <p:txBody>
          <a:bodyPr spcFirstLastPara="1" wrap="square" lIns="0" tIns="0" rIns="0" bIns="0" anchor="ctr" anchorCtr="0">
            <a:noAutofit/>
          </a:bodyPr>
          <a:lstStyle/>
          <a:p>
            <a:pPr marL="0" marR="0" lvl="0" indent="0" algn="l" defTabSz="609585" rtl="0" eaLnBrk="1" latinLnBrk="0" hangingPunct="1">
              <a:lnSpc>
                <a:spcPct val="100000"/>
              </a:lnSpc>
              <a:spcBef>
                <a:spcPts val="0"/>
              </a:spcBef>
              <a:spcAft>
                <a:spcPts val="0"/>
              </a:spcAft>
              <a:buNone/>
            </a:pPr>
            <a:r>
              <a:rPr lang="en-US" sz="600" b="0" i="0" u="none" strike="noStrike" kern="1200" cap="none" spc="800" dirty="0">
                <a:solidFill>
                  <a:srgbClr val="627597"/>
                </a:solidFill>
                <a:latin typeface="+mn-lt"/>
                <a:sym typeface="Helvetica Neue"/>
              </a:rPr>
              <a:t>REIMAGINE PLATFORM ENGINEERING WITH GITHUB COPILOT</a:t>
            </a:r>
            <a:endParaRPr lang="en-US" sz="600" b="0" i="0" u="none" strike="noStrike" kern="1200" cap="none" spc="800" dirty="0">
              <a:solidFill>
                <a:srgbClr val="627597"/>
              </a:solidFill>
              <a:latin typeface="+mn-lt"/>
            </a:endParaRPr>
          </a:p>
        </p:txBody>
      </p:sp>
    </p:spTree>
    <p:extLst>
      <p:ext uri="{BB962C8B-B14F-4D97-AF65-F5344CB8AC3E}">
        <p14:creationId xmlns:p14="http://schemas.microsoft.com/office/powerpoint/2010/main" val="131895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75C220D-C44A-03A8-7299-A758940C600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63325" t="14970" b="14970"/>
          <a:stretch/>
        </p:blipFill>
        <p:spPr>
          <a:xfrm>
            <a:off x="1" y="2"/>
            <a:ext cx="3594707" cy="6857989"/>
          </a:xfrm>
          <a:prstGeom prst="rect">
            <a:avLst/>
          </a:prstGeom>
        </p:spPr>
      </p:pic>
      <p:grpSp>
        <p:nvGrpSpPr>
          <p:cNvPr id="8" name="Group 7">
            <a:extLst>
              <a:ext uri="{FF2B5EF4-FFF2-40B4-BE49-F238E27FC236}">
                <a16:creationId xmlns:a16="http://schemas.microsoft.com/office/drawing/2014/main" id="{332CB65E-6C8E-AEB0-3497-F56F4136C075}"/>
              </a:ext>
              <a:ext uri="{C183D7F6-B498-43B3-948B-1728B52AA6E4}">
                <adec:decorative xmlns:adec="http://schemas.microsoft.com/office/drawing/2017/decorative" val="1"/>
              </a:ext>
            </a:extLst>
          </p:cNvPr>
          <p:cNvGrpSpPr/>
          <p:nvPr userDrawn="1"/>
        </p:nvGrpSpPr>
        <p:grpSpPr>
          <a:xfrm>
            <a:off x="-160795" y="418535"/>
            <a:ext cx="12351867" cy="5958681"/>
            <a:chOff x="-120597" y="313900"/>
            <a:chExt cx="9263900" cy="4469011"/>
          </a:xfrm>
        </p:grpSpPr>
        <p:cxnSp>
          <p:nvCxnSpPr>
            <p:cNvPr id="9" name="Google Shape;67;p15">
              <a:extLst>
                <a:ext uri="{FF2B5EF4-FFF2-40B4-BE49-F238E27FC236}">
                  <a16:creationId xmlns:a16="http://schemas.microsoft.com/office/drawing/2014/main" id="{B9341E2E-6D4F-DEEB-9992-B0EE9A6B7B71}"/>
                </a:ext>
                <a:ext uri="{C183D7F6-B498-43B3-948B-1728B52AA6E4}">
                  <adec:decorative xmlns:adec="http://schemas.microsoft.com/office/drawing/2017/decorative" val="1"/>
                </a:ext>
              </a:extLst>
            </p:cNvPr>
            <p:cNvCxnSpPr/>
            <p:nvPr userDrawn="1"/>
          </p:nvCxnSpPr>
          <p:spPr>
            <a:xfrm>
              <a:off x="630203" y="4782911"/>
              <a:ext cx="8513100" cy="0"/>
            </a:xfrm>
            <a:prstGeom prst="straightConnector1">
              <a:avLst/>
            </a:prstGeom>
            <a:noFill/>
            <a:ln w="12700" cap="flat" cmpd="sng">
              <a:solidFill>
                <a:srgbClr val="627597"/>
              </a:solidFill>
              <a:prstDash val="solid"/>
              <a:miter lim="800000"/>
              <a:headEnd type="none" w="sm" len="sm"/>
              <a:tailEnd type="none" w="sm" len="sm"/>
            </a:ln>
          </p:spPr>
        </p:cxnSp>
        <p:pic>
          <p:nvPicPr>
            <p:cNvPr id="10" name="Google Shape;599;p39">
              <a:extLst>
                <a:ext uri="{FF2B5EF4-FFF2-40B4-BE49-F238E27FC236}">
                  <a16:creationId xmlns:a16="http://schemas.microsoft.com/office/drawing/2014/main" id="{3531EE03-94EC-CAD3-04A0-5320B25311D4}"/>
                </a:ext>
                <a:ext uri="{C183D7F6-B498-43B3-948B-1728B52AA6E4}">
                  <adec:decorative xmlns:adec="http://schemas.microsoft.com/office/drawing/2017/decorative" val="1"/>
                </a:ext>
              </a:extLst>
            </p:cNvPr>
            <p:cNvPicPr preferRelativeResize="0"/>
            <p:nvPr/>
          </p:nvPicPr>
          <p:blipFill rotWithShape="1">
            <a:blip r:embed="rId3" cstate="email">
              <a:alphaModFix amt="30000"/>
              <a:extLst>
                <a:ext uri="{28A0092B-C50C-407E-A947-70E740481C1C}">
                  <a14:useLocalDpi xmlns:a14="http://schemas.microsoft.com/office/drawing/2010/main"/>
                </a:ext>
              </a:extLst>
            </a:blip>
            <a:srcRect/>
            <a:stretch/>
          </p:blipFill>
          <p:spPr>
            <a:xfrm>
              <a:off x="-120597" y="690565"/>
              <a:ext cx="3762369" cy="3762369"/>
            </a:xfrm>
            <a:prstGeom prst="rect">
              <a:avLst/>
            </a:prstGeom>
            <a:noFill/>
            <a:ln>
              <a:noFill/>
            </a:ln>
          </p:spPr>
        </p:pic>
        <p:pic>
          <p:nvPicPr>
            <p:cNvPr id="11" name="Google Shape;600;p39">
              <a:extLst>
                <a:ext uri="{FF2B5EF4-FFF2-40B4-BE49-F238E27FC236}">
                  <a16:creationId xmlns:a16="http://schemas.microsoft.com/office/drawing/2014/main" id="{729BA9B3-811F-1C79-2EFC-4AAD6B250D84}"/>
                </a:ex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959275" y="313900"/>
              <a:ext cx="1847725" cy="1847725"/>
            </a:xfrm>
            <a:prstGeom prst="rect">
              <a:avLst/>
            </a:prstGeom>
            <a:noFill/>
            <a:ln>
              <a:noFill/>
            </a:ln>
          </p:spPr>
        </p:pic>
      </p:grpSp>
      <p:sp>
        <p:nvSpPr>
          <p:cNvPr id="2" name="Title 1">
            <a:extLst>
              <a:ext uri="{FF2B5EF4-FFF2-40B4-BE49-F238E27FC236}">
                <a16:creationId xmlns:a16="http://schemas.microsoft.com/office/drawing/2014/main" id="{F7EC5C81-FDB0-0DEF-1827-1ACBE9CFB736}"/>
              </a:ext>
            </a:extLst>
          </p:cNvPr>
          <p:cNvSpPr>
            <a:spLocks noGrp="1"/>
          </p:cNvSpPr>
          <p:nvPr>
            <p:ph type="title" hasCustomPrompt="1"/>
          </p:nvPr>
        </p:nvSpPr>
        <p:spPr>
          <a:xfrm>
            <a:off x="6096002" y="2908014"/>
            <a:ext cx="5524499" cy="677068"/>
          </a:xfrm>
        </p:spPr>
        <p:txBody>
          <a:bodyPr lIns="45720" anchor="ctr">
            <a:noAutofit/>
          </a:bodyPr>
          <a:lstStyle>
            <a:lvl1pPr>
              <a:defRPr sz="4793"/>
            </a:lvl1pPr>
          </a:lstStyle>
          <a:p>
            <a:r>
              <a:rPr lang="en-US"/>
              <a:t>Thank you</a:t>
            </a:r>
          </a:p>
        </p:txBody>
      </p:sp>
      <p:sp>
        <p:nvSpPr>
          <p:cNvPr id="3" name="Google Shape;525;p35">
            <a:extLst>
              <a:ext uri="{FF2B5EF4-FFF2-40B4-BE49-F238E27FC236}">
                <a16:creationId xmlns:a16="http://schemas.microsoft.com/office/drawing/2014/main" id="{89BA4775-5D3D-400F-0F26-90A2519239C7}"/>
              </a:ext>
              <a:ext uri="{C183D7F6-B498-43B3-948B-1728B52AA6E4}">
                <adec:decorative xmlns:adec="http://schemas.microsoft.com/office/drawing/2017/decorative" val="1"/>
              </a:ext>
            </a:extLst>
          </p:cNvPr>
          <p:cNvSpPr/>
          <p:nvPr userDrawn="1"/>
        </p:nvSpPr>
        <p:spPr>
          <a:xfrm rot="10800000">
            <a:off x="5486059" y="2908012"/>
            <a:ext cx="97600" cy="677073"/>
          </a:xfrm>
          <a:prstGeom prst="rect">
            <a:avLst/>
          </a:prstGeom>
          <a:gradFill>
            <a:gsLst>
              <a:gs pos="0">
                <a:srgbClr val="D59DFF"/>
              </a:gs>
              <a:gs pos="100000">
                <a:srgbClr val="28AFEA"/>
              </a:gs>
            </a:gsLst>
            <a:lin ang="5400012" scaled="0"/>
          </a:gradFill>
          <a:ln>
            <a:noFill/>
          </a:ln>
        </p:spPr>
        <p:txBody>
          <a:bodyPr spcFirstLastPara="1" wrap="square" lIns="121711" tIns="121711" rIns="121711" bIns="121711" anchor="ctr" anchorCtr="0">
            <a:noAutofit/>
          </a:bodyPr>
          <a:lstStyle/>
          <a:p>
            <a:pPr marL="0" lvl="0" indent="0" algn="l" rtl="0">
              <a:spcBef>
                <a:spcPts val="0"/>
              </a:spcBef>
              <a:spcAft>
                <a:spcPts val="0"/>
              </a:spcAft>
              <a:buNone/>
            </a:pPr>
            <a:endParaRPr sz="2396" b="0" i="0">
              <a:latin typeface="Helvetica" pitchFamily="2" charset="0"/>
            </a:endParaRPr>
          </a:p>
        </p:txBody>
      </p:sp>
      <p:sp>
        <p:nvSpPr>
          <p:cNvPr id="12" name="Slide Number Placeholder 5">
            <a:extLst>
              <a:ext uri="{FF2B5EF4-FFF2-40B4-BE49-F238E27FC236}">
                <a16:creationId xmlns:a16="http://schemas.microsoft.com/office/drawing/2014/main" id="{542E91DE-49AD-0FDA-6FCD-7204E9CAF126}"/>
              </a:ext>
            </a:extLst>
          </p:cNvPr>
          <p:cNvSpPr>
            <a:spLocks noGrp="1"/>
          </p:cNvSpPr>
          <p:nvPr>
            <p:ph type="sldNum" sz="quarter" idx="15"/>
          </p:nvPr>
        </p:nvSpPr>
        <p:spPr>
          <a:xfrm>
            <a:off x="10768013" y="6553200"/>
            <a:ext cx="852487" cy="107722"/>
          </a:xfrm>
          <a:prstGeom prst="rect">
            <a:avLst/>
          </a:prstGeom>
        </p:spPr>
        <p:txBody>
          <a:bodyPr vert="horz" wrap="square" lIns="0" tIns="0" rIns="0" bIns="0" rtlCol="0" anchor="ctr">
            <a:spAutoFit/>
          </a:bodyPr>
          <a:lstStyle>
            <a:defPPr>
              <a:defRPr lang="en-US"/>
            </a:defPPr>
            <a:lvl1pPr marL="0" algn="r" defTabSz="914400" rtl="0" eaLnBrk="1" latinLnBrk="0" hangingPunct="1">
              <a:defRPr sz="699"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a:p>
        </p:txBody>
      </p:sp>
      <p:cxnSp>
        <p:nvCxnSpPr>
          <p:cNvPr id="13" name="Google Shape;55;p14">
            <a:extLst>
              <a:ext uri="{FF2B5EF4-FFF2-40B4-BE49-F238E27FC236}">
                <a16:creationId xmlns:a16="http://schemas.microsoft.com/office/drawing/2014/main" id="{3C151968-1729-E650-0C7A-18E9724268B2}"/>
              </a:ext>
              <a:ext uri="{C183D7F6-B498-43B3-948B-1728B52AA6E4}">
                <adec:decorative xmlns:adec="http://schemas.microsoft.com/office/drawing/2017/decorative" val="1"/>
              </a:ext>
            </a:extLst>
          </p:cNvPr>
          <p:cNvCxnSpPr>
            <a:cxnSpLocks/>
          </p:cNvCxnSpPr>
          <p:nvPr userDrawn="1"/>
        </p:nvCxnSpPr>
        <p:spPr>
          <a:xfrm>
            <a:off x="571501" y="6388100"/>
            <a:ext cx="11619571" cy="0"/>
          </a:xfrm>
          <a:prstGeom prst="straightConnector1">
            <a:avLst/>
          </a:prstGeom>
          <a:noFill/>
          <a:ln w="12700" cap="flat" cmpd="sng">
            <a:solidFill>
              <a:srgbClr val="627597"/>
            </a:solidFill>
            <a:prstDash val="solid"/>
            <a:miter lim="800000"/>
            <a:headEnd type="none" w="sm" len="sm"/>
            <a:tailEnd type="none" w="sm" len="sm"/>
          </a:ln>
        </p:spPr>
      </p:cxnSp>
      <p:sp>
        <p:nvSpPr>
          <p:cNvPr id="5" name="Google Shape;56;p14">
            <a:extLst>
              <a:ext uri="{FF2B5EF4-FFF2-40B4-BE49-F238E27FC236}">
                <a16:creationId xmlns:a16="http://schemas.microsoft.com/office/drawing/2014/main" id="{E6E5E8A5-5283-9279-9E3F-6D22E103EF44}"/>
              </a:ext>
            </a:extLst>
          </p:cNvPr>
          <p:cNvSpPr>
            <a:spLocks/>
          </p:cNvSpPr>
          <p:nvPr userDrawn="1"/>
        </p:nvSpPr>
        <p:spPr>
          <a:xfrm>
            <a:off x="812801" y="6534431"/>
            <a:ext cx="7597821" cy="166400"/>
          </a:xfrm>
          <a:prstGeom prst="rect">
            <a:avLst/>
          </a:prstGeom>
          <a:noFill/>
          <a:ln>
            <a:noFill/>
          </a:ln>
        </p:spPr>
        <p:txBody>
          <a:bodyPr spcFirstLastPara="1" wrap="square" lIns="0" tIns="0" rIns="0" bIns="0" anchor="ctr" anchorCtr="0">
            <a:noAutofit/>
          </a:bodyPr>
          <a:lstStyle/>
          <a:p>
            <a:pPr marL="0" marR="0" lvl="0" indent="0" algn="l" defTabSz="609585" rtl="0" eaLnBrk="1" latinLnBrk="0" hangingPunct="1">
              <a:lnSpc>
                <a:spcPct val="100000"/>
              </a:lnSpc>
              <a:spcBef>
                <a:spcPts val="0"/>
              </a:spcBef>
              <a:spcAft>
                <a:spcPts val="0"/>
              </a:spcAft>
              <a:buNone/>
            </a:pPr>
            <a:r>
              <a:rPr lang="en-US" sz="600" b="0" i="0" u="none" strike="noStrike" kern="1200" cap="none" spc="800" dirty="0">
                <a:solidFill>
                  <a:srgbClr val="627597"/>
                </a:solidFill>
                <a:latin typeface="+mn-lt"/>
                <a:sym typeface="Helvetica Neue"/>
              </a:rPr>
              <a:t>REIMAGINE PLATFORM ENGINEERING WITH GITHUB COPILOT</a:t>
            </a:r>
            <a:endParaRPr lang="en-US" sz="600" b="0" i="0" u="none" strike="noStrike" kern="1200" cap="none" spc="800" dirty="0">
              <a:solidFill>
                <a:srgbClr val="627597"/>
              </a:solidFill>
              <a:latin typeface="+mn-lt"/>
            </a:endParaRPr>
          </a:p>
        </p:txBody>
      </p:sp>
    </p:spTree>
    <p:extLst>
      <p:ext uri="{BB962C8B-B14F-4D97-AF65-F5344CB8AC3E}">
        <p14:creationId xmlns:p14="http://schemas.microsoft.com/office/powerpoint/2010/main" val="1830128330"/>
      </p:ext>
    </p:extLst>
  </p:cSld>
  <p:clrMapOvr>
    <a:masterClrMapping/>
  </p:clrMapOvr>
  <p:extLst>
    <p:ext uri="{DCECCB84-F9BA-43D5-87BE-67443E8EF086}">
      <p15:sldGuideLst xmlns:p15="http://schemas.microsoft.com/office/powerpoint/2012/main">
        <p15:guide id="1" pos="2880">
          <p15:clr>
            <a:srgbClr val="FBAE40"/>
          </p15:clr>
        </p15:guide>
        <p15:guide id="2" pos="2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7719CD5-AD25-8F2A-00AB-37AE593B7CF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9845" r="60909" b="9845"/>
          <a:stretch/>
        </p:blipFill>
        <p:spPr>
          <a:xfrm>
            <a:off x="8848987" y="3"/>
            <a:ext cx="3343015" cy="6857893"/>
          </a:xfrm>
          <a:prstGeom prst="rect">
            <a:avLst/>
          </a:prstGeom>
        </p:spPr>
      </p:pic>
      <p:pic>
        <p:nvPicPr>
          <p:cNvPr id="6" name="Picture 5">
            <a:extLst>
              <a:ext uri="{FF2B5EF4-FFF2-40B4-BE49-F238E27FC236}">
                <a16:creationId xmlns:a16="http://schemas.microsoft.com/office/drawing/2014/main" id="{CA08525F-2406-679C-C18C-CBE4D70B1724}"/>
              </a:ext>
              <a:ext uri="{C183D7F6-B498-43B3-948B-1728B52AA6E4}">
                <adec:decorative xmlns:adec="http://schemas.microsoft.com/office/drawing/2017/decorative" val="1"/>
              </a:ext>
            </a:extLst>
          </p:cNvPr>
          <p:cNvPicPr preferRelativeResize="0"/>
          <p:nvPr userDrawn="1"/>
        </p:nvPicPr>
        <p:blipFill rotWithShape="1">
          <a:blip r:embed="rId3"/>
          <a:srcRect l="-601" r="17247"/>
          <a:stretch/>
        </p:blipFill>
        <p:spPr>
          <a:xfrm>
            <a:off x="4685393" y="1190168"/>
            <a:ext cx="7506607" cy="4921249"/>
          </a:xfrm>
          <a:custGeom>
            <a:avLst/>
            <a:gdLst>
              <a:gd name="connsiteX0" fmla="*/ 0 w 3946299"/>
              <a:gd name="connsiteY0" fmla="*/ 0 h 3693732"/>
              <a:gd name="connsiteX1" fmla="*/ 3946299 w 3946299"/>
              <a:gd name="connsiteY1" fmla="*/ 0 h 3693732"/>
              <a:gd name="connsiteX2" fmla="*/ 3946299 w 3946299"/>
              <a:gd name="connsiteY2" fmla="*/ 3693732 h 3693732"/>
              <a:gd name="connsiteX3" fmla="*/ 0 w 3946299"/>
              <a:gd name="connsiteY3" fmla="*/ 3693732 h 3693732"/>
            </a:gdLst>
            <a:ahLst/>
            <a:cxnLst>
              <a:cxn ang="0">
                <a:pos x="connsiteX0" y="connsiteY0"/>
              </a:cxn>
              <a:cxn ang="0">
                <a:pos x="connsiteX1" y="connsiteY1"/>
              </a:cxn>
              <a:cxn ang="0">
                <a:pos x="connsiteX2" y="connsiteY2"/>
              </a:cxn>
              <a:cxn ang="0">
                <a:pos x="connsiteX3" y="connsiteY3"/>
              </a:cxn>
            </a:cxnLst>
            <a:rect l="l" t="t" r="r" b="b"/>
            <a:pathLst>
              <a:path w="3946299" h="3693732">
                <a:moveTo>
                  <a:pt x="0" y="0"/>
                </a:moveTo>
                <a:lnTo>
                  <a:pt x="3946299" y="0"/>
                </a:lnTo>
                <a:lnTo>
                  <a:pt x="3946299" y="3693732"/>
                </a:lnTo>
                <a:lnTo>
                  <a:pt x="0" y="3693732"/>
                </a:lnTo>
                <a:close/>
              </a:path>
            </a:pathLst>
          </a:custGeom>
        </p:spPr>
      </p:pic>
      <p:pic>
        <p:nvPicPr>
          <p:cNvPr id="7" name="Google Shape;98;p17">
            <a:extLst>
              <a:ext uri="{FF2B5EF4-FFF2-40B4-BE49-F238E27FC236}">
                <a16:creationId xmlns:a16="http://schemas.microsoft.com/office/drawing/2014/main" id="{A30EF23F-4324-7084-AD6C-EC13C08BA8A8}"/>
              </a:ext>
              <a:ext uri="{C183D7F6-B498-43B3-948B-1728B52AA6E4}">
                <adec:decorative xmlns:adec="http://schemas.microsoft.com/office/drawing/2017/decorative" val="1"/>
              </a:ext>
            </a:extLst>
          </p:cNvPr>
          <p:cNvPicPr preferRelativeResize="0"/>
          <p:nvPr userDrawn="1"/>
        </p:nvPicPr>
        <p:blipFill rotWithShape="1">
          <a:blip r:embed="rId4" cstate="email">
            <a:alphaModFix amt="30000"/>
            <a:extLst>
              <a:ext uri="{28A0092B-C50C-407E-A947-70E740481C1C}">
                <a14:useLocalDpi xmlns:a14="http://schemas.microsoft.com/office/drawing/2010/main"/>
              </a:ext>
            </a:extLst>
          </a:blip>
          <a:srcRect/>
          <a:stretch/>
        </p:blipFill>
        <p:spPr>
          <a:xfrm>
            <a:off x="3" y="0"/>
            <a:ext cx="787606" cy="1579121"/>
          </a:xfrm>
          <a:prstGeom prst="rect">
            <a:avLst/>
          </a:prstGeom>
          <a:noFill/>
          <a:ln>
            <a:noFill/>
          </a:ln>
        </p:spPr>
      </p:pic>
      <p:pic>
        <p:nvPicPr>
          <p:cNvPr id="8" name="Google Shape;98;p17">
            <a:extLst>
              <a:ext uri="{FF2B5EF4-FFF2-40B4-BE49-F238E27FC236}">
                <a16:creationId xmlns:a16="http://schemas.microsoft.com/office/drawing/2014/main" id="{4DFAF59A-0A94-1F05-96DC-637B9E807FAB}"/>
              </a:ext>
              <a:ext uri="{C183D7F6-B498-43B3-948B-1728B52AA6E4}">
                <adec:decorative xmlns:adec="http://schemas.microsoft.com/office/drawing/2017/decorative" val="1"/>
              </a:ext>
            </a:extLst>
          </p:cNvPr>
          <p:cNvPicPr preferRelativeResize="0"/>
          <p:nvPr userDrawn="1"/>
        </p:nvPicPr>
        <p:blipFill rotWithShape="1">
          <a:blip r:embed="rId5" cstate="email">
            <a:alphaModFix amt="30000"/>
            <a:extLst>
              <a:ext uri="{28A0092B-C50C-407E-A947-70E740481C1C}">
                <a14:useLocalDpi xmlns:a14="http://schemas.microsoft.com/office/drawing/2010/main"/>
              </a:ext>
            </a:extLst>
          </a:blip>
          <a:srcRect/>
          <a:stretch/>
        </p:blipFill>
        <p:spPr>
          <a:xfrm>
            <a:off x="11122305" y="5173288"/>
            <a:ext cx="1069697" cy="1684712"/>
          </a:xfrm>
          <a:prstGeom prst="rect">
            <a:avLst/>
          </a:prstGeom>
          <a:noFill/>
          <a:ln>
            <a:noFill/>
          </a:ln>
        </p:spPr>
      </p:pic>
      <p:sp>
        <p:nvSpPr>
          <p:cNvPr id="15" name="Freeform: Shape 14">
            <a:extLst>
              <a:ext uri="{FF2B5EF4-FFF2-40B4-BE49-F238E27FC236}">
                <a16:creationId xmlns:a16="http://schemas.microsoft.com/office/drawing/2014/main" id="{384B778E-C493-BDE3-6FC3-4FE712C55A75}"/>
              </a:ext>
              <a:ext uri="{C183D7F6-B498-43B3-948B-1728B52AA6E4}">
                <adec:decorative xmlns:adec="http://schemas.microsoft.com/office/drawing/2017/decorative" val="1"/>
              </a:ext>
            </a:extLst>
          </p:cNvPr>
          <p:cNvSpPr>
            <a:spLocks/>
          </p:cNvSpPr>
          <p:nvPr userDrawn="1"/>
        </p:nvSpPr>
        <p:spPr>
          <a:xfrm rot="10800000">
            <a:off x="690007" y="1"/>
            <a:ext cx="97600" cy="3022599"/>
          </a:xfrm>
          <a:custGeom>
            <a:avLst/>
            <a:gdLst>
              <a:gd name="connsiteX0" fmla="*/ 97600 w 97600"/>
              <a:gd name="connsiteY0" fmla="*/ 3022599 h 3022599"/>
              <a:gd name="connsiteX1" fmla="*/ 0 w 97600"/>
              <a:gd name="connsiteY1" fmla="*/ 3022599 h 3022599"/>
              <a:gd name="connsiteX2" fmla="*/ 0 w 97600"/>
              <a:gd name="connsiteY2" fmla="*/ 0 h 3022599"/>
              <a:gd name="connsiteX3" fmla="*/ 97600 w 97600"/>
              <a:gd name="connsiteY3" fmla="*/ 0 h 3022599"/>
            </a:gdLst>
            <a:ahLst/>
            <a:cxnLst>
              <a:cxn ang="0">
                <a:pos x="connsiteX0" y="connsiteY0"/>
              </a:cxn>
              <a:cxn ang="0">
                <a:pos x="connsiteX1" y="connsiteY1"/>
              </a:cxn>
              <a:cxn ang="0">
                <a:pos x="connsiteX2" y="connsiteY2"/>
              </a:cxn>
              <a:cxn ang="0">
                <a:pos x="connsiteX3" y="connsiteY3"/>
              </a:cxn>
            </a:cxnLst>
            <a:rect l="l" t="t" r="r" b="b"/>
            <a:pathLst>
              <a:path w="97600" h="3022599">
                <a:moveTo>
                  <a:pt x="97600" y="3022599"/>
                </a:moveTo>
                <a:lnTo>
                  <a:pt x="0" y="3022599"/>
                </a:lnTo>
                <a:lnTo>
                  <a:pt x="0" y="0"/>
                </a:lnTo>
                <a:lnTo>
                  <a:pt x="97600" y="0"/>
                </a:lnTo>
                <a:close/>
              </a:path>
            </a:pathLst>
          </a:custGeom>
          <a:gradFill>
            <a:gsLst>
              <a:gs pos="0">
                <a:srgbClr val="D59DFF"/>
              </a:gs>
              <a:gs pos="100000">
                <a:srgbClr val="28AFEA"/>
              </a:gs>
            </a:gsLst>
            <a:lin ang="5400012" scaled="0"/>
          </a:gradFill>
          <a:ln>
            <a:noFill/>
          </a:ln>
        </p:spPr>
        <p:txBody>
          <a:bodyPr spcFirstLastPara="1" wrap="square" lIns="121711" tIns="121711" rIns="121711" bIns="121711" anchor="ctr" anchorCtr="0">
            <a:noAutofit/>
          </a:bodyPr>
          <a:lstStyle/>
          <a:p>
            <a:pPr marL="0" lvl="0" indent="0" algn="l" rtl="0">
              <a:spcBef>
                <a:spcPts val="0"/>
              </a:spcBef>
              <a:spcAft>
                <a:spcPts val="0"/>
              </a:spcAft>
              <a:buNone/>
            </a:pPr>
            <a:endParaRPr sz="2396" b="0" i="0">
              <a:latin typeface="Helvetica" pitchFamily="2" charset="0"/>
            </a:endParaRPr>
          </a:p>
        </p:txBody>
      </p:sp>
      <p:sp>
        <p:nvSpPr>
          <p:cNvPr id="11" name="Text Placeholder 3">
            <a:extLst>
              <a:ext uri="{FF2B5EF4-FFF2-40B4-BE49-F238E27FC236}">
                <a16:creationId xmlns:a16="http://schemas.microsoft.com/office/drawing/2014/main" id="{C130850D-4CEF-8F90-7DA3-13A2F22BE984}"/>
              </a:ext>
            </a:extLst>
          </p:cNvPr>
          <p:cNvSpPr>
            <a:spLocks noGrp="1"/>
          </p:cNvSpPr>
          <p:nvPr>
            <p:ph type="body" sz="quarter" idx="13"/>
          </p:nvPr>
        </p:nvSpPr>
        <p:spPr>
          <a:xfrm>
            <a:off x="1069976" y="1732428"/>
            <a:ext cx="4117784" cy="168957"/>
          </a:xfrm>
          <a:prstGeom prst="rect">
            <a:avLst/>
          </a:prstGeom>
        </p:spPr>
        <p:txBody>
          <a:bodyPr wrap="square" lIns="0" anchor="ctr">
            <a:spAutoFit/>
          </a:bodyPr>
          <a:lstStyle>
            <a:lvl1pPr marL="0" indent="0">
              <a:spcBef>
                <a:spcPts val="0"/>
              </a:spcBef>
              <a:buNone/>
              <a:defRPr sz="1098"/>
            </a:lvl1pPr>
          </a:lstStyle>
          <a:p>
            <a:pPr lvl="0"/>
            <a:r>
              <a:rPr lang="en-US"/>
              <a:t>Click to edit Master text styles</a:t>
            </a:r>
          </a:p>
        </p:txBody>
      </p:sp>
      <p:sp>
        <p:nvSpPr>
          <p:cNvPr id="13" name="Title 24">
            <a:extLst>
              <a:ext uri="{FF2B5EF4-FFF2-40B4-BE49-F238E27FC236}">
                <a16:creationId xmlns:a16="http://schemas.microsoft.com/office/drawing/2014/main" id="{4B5A8EF5-B3E7-B0A3-D1DD-AFB643CD65E1}"/>
              </a:ext>
            </a:extLst>
          </p:cNvPr>
          <p:cNvSpPr>
            <a:spLocks noGrp="1"/>
          </p:cNvSpPr>
          <p:nvPr>
            <p:ph type="title" hasCustomPrompt="1"/>
          </p:nvPr>
        </p:nvSpPr>
        <p:spPr>
          <a:xfrm>
            <a:off x="1069975" y="466056"/>
            <a:ext cx="4117785" cy="1130979"/>
          </a:xfrm>
        </p:spPr>
        <p:txBody>
          <a:bodyPr lIns="0" anchor="t"/>
          <a:lstStyle>
            <a:lvl1pPr>
              <a:defRPr/>
            </a:lvl1pPr>
          </a:lstStyle>
          <a:p>
            <a:r>
              <a:rPr lang="en-US"/>
              <a:t>Click to add title</a:t>
            </a:r>
          </a:p>
        </p:txBody>
      </p:sp>
      <p:sp>
        <p:nvSpPr>
          <p:cNvPr id="3" name="Google Shape;268;p27">
            <a:extLst>
              <a:ext uri="{FF2B5EF4-FFF2-40B4-BE49-F238E27FC236}">
                <a16:creationId xmlns:a16="http://schemas.microsoft.com/office/drawing/2014/main" id="{433D8481-4EA0-C57C-F740-7F9AEAEEFBCC}"/>
              </a:ext>
            </a:extLst>
          </p:cNvPr>
          <p:cNvSpPr/>
          <p:nvPr userDrawn="1"/>
        </p:nvSpPr>
        <p:spPr>
          <a:xfrm>
            <a:off x="7266888" y="6534431"/>
            <a:ext cx="4794400" cy="166400"/>
          </a:xfrm>
          <a:prstGeom prst="rect">
            <a:avLst/>
          </a:prstGeom>
          <a:noFill/>
          <a:ln>
            <a:noFill/>
          </a:ln>
        </p:spPr>
        <p:txBody>
          <a:bodyPr spcFirstLastPara="1" wrap="square" lIns="57200" tIns="28600" rIns="57200" bIns="28600" anchor="t" anchorCtr="0">
            <a:noAutofit/>
          </a:bodyPr>
          <a:lstStyle/>
          <a:p>
            <a:pPr marL="0" marR="0" lvl="0" indent="0" algn="r" rtl="0">
              <a:lnSpc>
                <a:spcPct val="120000"/>
              </a:lnSpc>
              <a:spcBef>
                <a:spcPts val="0"/>
              </a:spcBef>
              <a:spcAft>
                <a:spcPts val="0"/>
              </a:spcAft>
              <a:buNone/>
            </a:pPr>
            <a:fld id="{00000000-1234-1234-1234-123412341234}" type="slidenum">
              <a:rPr lang="en" sz="667" b="0" i="0">
                <a:solidFill>
                  <a:schemeClr val="lt1"/>
                </a:solidFill>
                <a:latin typeface="Helvetica" pitchFamily="2" charset="0"/>
                <a:ea typeface="Helvetica Neue"/>
                <a:cs typeface="Helvetica Neue"/>
                <a:sym typeface="Helvetica Neue"/>
              </a:rPr>
              <a:pPr marL="0" marR="0" lvl="0" indent="0" algn="r" rtl="0">
                <a:lnSpc>
                  <a:spcPct val="120000"/>
                </a:lnSpc>
                <a:spcBef>
                  <a:spcPts val="0"/>
                </a:spcBef>
                <a:spcAft>
                  <a:spcPts val="0"/>
                </a:spcAft>
                <a:buNone/>
              </a:pPr>
              <a:t>‹#›</a:t>
            </a:fld>
            <a:endParaRPr sz="667" b="0" i="0">
              <a:solidFill>
                <a:schemeClr val="lt1"/>
              </a:solidFill>
              <a:latin typeface="Helvetica" pitchFamily="2" charset="0"/>
              <a:ea typeface="Helvetica Neue"/>
              <a:cs typeface="Helvetica Neue"/>
              <a:sym typeface="Helvetica Neue"/>
            </a:endParaRPr>
          </a:p>
        </p:txBody>
      </p:sp>
      <p:cxnSp>
        <p:nvCxnSpPr>
          <p:cNvPr id="5" name="Google Shape;67;p15">
            <a:extLst>
              <a:ext uri="{FF2B5EF4-FFF2-40B4-BE49-F238E27FC236}">
                <a16:creationId xmlns:a16="http://schemas.microsoft.com/office/drawing/2014/main" id="{0B69525E-8580-1D85-5B25-66FDAACF2290}"/>
              </a:ext>
              <a:ext uri="{C183D7F6-B498-43B3-948B-1728B52AA6E4}">
                <adec:decorative xmlns:adec="http://schemas.microsoft.com/office/drawing/2017/decorative" val="1"/>
              </a:ext>
            </a:extLst>
          </p:cNvPr>
          <p:cNvCxnSpPr>
            <a:cxnSpLocks/>
          </p:cNvCxnSpPr>
          <p:nvPr userDrawn="1"/>
        </p:nvCxnSpPr>
        <p:spPr>
          <a:xfrm>
            <a:off x="812801" y="6377215"/>
            <a:ext cx="11378271" cy="0"/>
          </a:xfrm>
          <a:prstGeom prst="straightConnector1">
            <a:avLst/>
          </a:prstGeom>
          <a:noFill/>
          <a:ln w="12700" cap="flat" cmpd="sng">
            <a:solidFill>
              <a:srgbClr val="627597"/>
            </a:solidFill>
            <a:prstDash val="solid"/>
            <a:miter lim="800000"/>
            <a:headEnd type="none" w="sm" len="sm"/>
            <a:tailEnd type="none" w="sm" len="sm"/>
          </a:ln>
        </p:spPr>
      </p:cxnSp>
      <p:sp>
        <p:nvSpPr>
          <p:cNvPr id="2" name="Google Shape;56;p14">
            <a:extLst>
              <a:ext uri="{FF2B5EF4-FFF2-40B4-BE49-F238E27FC236}">
                <a16:creationId xmlns:a16="http://schemas.microsoft.com/office/drawing/2014/main" id="{7CCEB75E-C6C0-6949-E549-6C3F19811587}"/>
              </a:ext>
            </a:extLst>
          </p:cNvPr>
          <p:cNvSpPr>
            <a:spLocks/>
          </p:cNvSpPr>
          <p:nvPr userDrawn="1"/>
        </p:nvSpPr>
        <p:spPr>
          <a:xfrm>
            <a:off x="812801" y="6534431"/>
            <a:ext cx="7597821" cy="166400"/>
          </a:xfrm>
          <a:prstGeom prst="rect">
            <a:avLst/>
          </a:prstGeom>
          <a:noFill/>
          <a:ln>
            <a:noFill/>
          </a:ln>
        </p:spPr>
        <p:txBody>
          <a:bodyPr spcFirstLastPara="1" wrap="square" lIns="0" tIns="0" rIns="0" bIns="0" anchor="ctr" anchorCtr="0">
            <a:noAutofit/>
          </a:bodyPr>
          <a:lstStyle/>
          <a:p>
            <a:pPr marL="0" marR="0" lvl="0" indent="0" algn="l" defTabSz="609585" rtl="0" eaLnBrk="1" latinLnBrk="0" hangingPunct="1">
              <a:lnSpc>
                <a:spcPct val="100000"/>
              </a:lnSpc>
              <a:spcBef>
                <a:spcPts val="0"/>
              </a:spcBef>
              <a:spcAft>
                <a:spcPts val="0"/>
              </a:spcAft>
              <a:buNone/>
            </a:pPr>
            <a:r>
              <a:rPr lang="en-US" sz="600" b="0" i="0" u="none" strike="noStrike" kern="1200" cap="none" spc="800" dirty="0">
                <a:solidFill>
                  <a:srgbClr val="627597"/>
                </a:solidFill>
                <a:latin typeface="+mn-lt"/>
                <a:sym typeface="Helvetica Neue"/>
              </a:rPr>
              <a:t>REIMAGINE PLATFORM ENGINEERING WITH GITHUB COPILOT</a:t>
            </a:r>
            <a:endParaRPr lang="en-US" sz="600" b="0" i="0" u="none" strike="noStrike" kern="1200" cap="none" spc="800" dirty="0">
              <a:solidFill>
                <a:srgbClr val="627597"/>
              </a:solidFill>
              <a:latin typeface="+mn-lt"/>
            </a:endParaRPr>
          </a:p>
        </p:txBody>
      </p:sp>
      <p:sp>
        <p:nvSpPr>
          <p:cNvPr id="16" name="Arrow: Bent 15">
            <a:extLst>
              <a:ext uri="{FF2B5EF4-FFF2-40B4-BE49-F238E27FC236}">
                <a16:creationId xmlns:a16="http://schemas.microsoft.com/office/drawing/2014/main" id="{51C0E1A8-4319-CC7A-2648-29F2EBC4EC0B}"/>
              </a:ext>
            </a:extLst>
          </p:cNvPr>
          <p:cNvSpPr/>
          <p:nvPr userDrawn="1"/>
        </p:nvSpPr>
        <p:spPr>
          <a:xfrm flipV="1">
            <a:off x="738188" y="3022598"/>
            <a:ext cx="484187" cy="3354615"/>
          </a:xfrm>
          <a:prstGeom prst="bentArrow">
            <a:avLst>
              <a:gd name="adj1" fmla="val 25000"/>
              <a:gd name="adj2" fmla="val 0"/>
              <a:gd name="adj3" fmla="val 25000"/>
              <a:gd name="adj4" fmla="val 21127"/>
            </a:avLst>
          </a:prstGeom>
          <a:noFill/>
          <a:ln w="12700" cap="flat" cmpd="sng">
            <a:solidFill>
              <a:srgbClr val="627597"/>
            </a:solidFill>
            <a:prstDash val="solid"/>
            <a:miter lim="800000"/>
            <a:headEnd type="none" w="sm" len="sm"/>
            <a:tailEnd type="none" w="sm" len="sm"/>
          </a:ln>
        </p:spPr>
        <p:txBody>
          <a:bodyPr rtlCol="0" anchor="t"/>
          <a:lstStyle/>
          <a:p>
            <a:pPr algn="l"/>
            <a:endParaRPr lang="en-US" sz="1400">
              <a:solidFill>
                <a:schemeClr val="tx1"/>
              </a:solidFill>
            </a:endParaRPr>
          </a:p>
        </p:txBody>
      </p:sp>
    </p:spTree>
    <p:extLst>
      <p:ext uri="{BB962C8B-B14F-4D97-AF65-F5344CB8AC3E}">
        <p14:creationId xmlns:p14="http://schemas.microsoft.com/office/powerpoint/2010/main" val="400853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747713" y="536111"/>
            <a:ext cx="10696574" cy="837141"/>
          </a:xfrm>
        </p:spPr>
        <p:txBody>
          <a:bodyPr anchor="t"/>
          <a:lstStyle>
            <a:lvl1pPr>
              <a:defRPr sz="3600">
                <a:latin typeface="+mj-lt"/>
              </a:defRPr>
            </a:lvl1pPr>
          </a:lstStyle>
          <a:p>
            <a:r>
              <a:rPr lang="en-US"/>
              <a:t>Click to edit Master title style</a:t>
            </a:r>
          </a:p>
        </p:txBody>
      </p:sp>
      <p:sp>
        <p:nvSpPr>
          <p:cNvPr id="3" name="Google Shape;268;p27">
            <a:extLst>
              <a:ext uri="{FF2B5EF4-FFF2-40B4-BE49-F238E27FC236}">
                <a16:creationId xmlns:a16="http://schemas.microsoft.com/office/drawing/2014/main" id="{3AF86EE4-E7DF-DDB4-43E0-47F9B609B204}"/>
              </a:ext>
            </a:extLst>
          </p:cNvPr>
          <p:cNvSpPr/>
          <p:nvPr userDrawn="1"/>
        </p:nvSpPr>
        <p:spPr>
          <a:xfrm>
            <a:off x="7266888" y="6534431"/>
            <a:ext cx="4794400" cy="166400"/>
          </a:xfrm>
          <a:prstGeom prst="rect">
            <a:avLst/>
          </a:prstGeom>
          <a:noFill/>
          <a:ln>
            <a:noFill/>
          </a:ln>
        </p:spPr>
        <p:txBody>
          <a:bodyPr spcFirstLastPara="1" wrap="square" lIns="57200" tIns="28600" rIns="57200" bIns="28600" anchor="t" anchorCtr="0">
            <a:noAutofit/>
          </a:bodyPr>
          <a:lstStyle/>
          <a:p>
            <a:pPr marL="0" marR="0" lvl="0" indent="0" algn="r" rtl="0">
              <a:lnSpc>
                <a:spcPct val="120000"/>
              </a:lnSpc>
              <a:spcBef>
                <a:spcPts val="0"/>
              </a:spcBef>
              <a:spcAft>
                <a:spcPts val="0"/>
              </a:spcAft>
              <a:buNone/>
            </a:pPr>
            <a:fld id="{00000000-1234-1234-1234-123412341234}" type="slidenum">
              <a:rPr lang="en" sz="667" b="0" i="0">
                <a:solidFill>
                  <a:schemeClr val="lt1"/>
                </a:solidFill>
                <a:latin typeface="Helvetica" pitchFamily="2" charset="0"/>
                <a:ea typeface="Helvetica Neue"/>
                <a:cs typeface="Helvetica Neue"/>
                <a:sym typeface="Helvetica Neue"/>
              </a:rPr>
              <a:pPr marL="0" marR="0" lvl="0" indent="0" algn="r" rtl="0">
                <a:lnSpc>
                  <a:spcPct val="120000"/>
                </a:lnSpc>
                <a:spcBef>
                  <a:spcPts val="0"/>
                </a:spcBef>
                <a:spcAft>
                  <a:spcPts val="0"/>
                </a:spcAft>
                <a:buNone/>
              </a:pPr>
              <a:t>‹#›</a:t>
            </a:fld>
            <a:endParaRPr sz="667" b="0" i="0">
              <a:solidFill>
                <a:schemeClr val="lt1"/>
              </a:solidFill>
              <a:latin typeface="Helvetica" pitchFamily="2" charset="0"/>
              <a:ea typeface="Helvetica Neue"/>
              <a:cs typeface="Helvetica Neue"/>
              <a:sym typeface="Helvetica Neue"/>
            </a:endParaRPr>
          </a:p>
        </p:txBody>
      </p:sp>
      <p:sp>
        <p:nvSpPr>
          <p:cNvPr id="5" name="Google Shape;56;p14">
            <a:extLst>
              <a:ext uri="{FF2B5EF4-FFF2-40B4-BE49-F238E27FC236}">
                <a16:creationId xmlns:a16="http://schemas.microsoft.com/office/drawing/2014/main" id="{9609CA40-D2C6-FA7E-8645-0DF9D14E661A}"/>
              </a:ext>
            </a:extLst>
          </p:cNvPr>
          <p:cNvSpPr>
            <a:spLocks/>
          </p:cNvSpPr>
          <p:nvPr userDrawn="1"/>
        </p:nvSpPr>
        <p:spPr>
          <a:xfrm>
            <a:off x="812801" y="6534431"/>
            <a:ext cx="7597821" cy="166400"/>
          </a:xfrm>
          <a:prstGeom prst="rect">
            <a:avLst/>
          </a:prstGeom>
          <a:noFill/>
          <a:ln>
            <a:noFill/>
          </a:ln>
        </p:spPr>
        <p:txBody>
          <a:bodyPr spcFirstLastPara="1" wrap="square" lIns="0" tIns="0" rIns="0" bIns="0" anchor="ctr" anchorCtr="0">
            <a:noAutofit/>
          </a:bodyPr>
          <a:lstStyle/>
          <a:p>
            <a:pPr marL="0" marR="0" lvl="0" indent="0" algn="l" defTabSz="609585" rtl="0" eaLnBrk="1" latinLnBrk="0" hangingPunct="1">
              <a:lnSpc>
                <a:spcPct val="100000"/>
              </a:lnSpc>
              <a:spcBef>
                <a:spcPts val="0"/>
              </a:spcBef>
              <a:spcAft>
                <a:spcPts val="0"/>
              </a:spcAft>
              <a:buNone/>
            </a:pPr>
            <a:r>
              <a:rPr lang="en-US" sz="600" b="0" i="0" u="none" strike="noStrike" kern="1200" cap="none" spc="800" dirty="0">
                <a:solidFill>
                  <a:srgbClr val="627597"/>
                </a:solidFill>
                <a:latin typeface="+mn-lt"/>
                <a:sym typeface="Helvetica Neue"/>
              </a:rPr>
              <a:t>REIMAGINE PLATFORM ENGINEERING WITH GITHUB COPILOT</a:t>
            </a:r>
            <a:endParaRPr lang="en-US" sz="600" b="0" i="0" u="none" strike="noStrike" kern="1200" cap="none" spc="800" dirty="0">
              <a:solidFill>
                <a:srgbClr val="627597"/>
              </a:solidFill>
              <a:latin typeface="+mn-lt"/>
            </a:endParaRPr>
          </a:p>
        </p:txBody>
      </p:sp>
    </p:spTree>
    <p:extLst>
      <p:ext uri="{BB962C8B-B14F-4D97-AF65-F5344CB8AC3E}">
        <p14:creationId xmlns:p14="http://schemas.microsoft.com/office/powerpoint/2010/main" val="3064070776"/>
      </p:ext>
    </p:extLst>
  </p:cSld>
  <p:clrMapOvr>
    <a:masterClrMapping/>
  </p:clrMapOvr>
  <p:transition>
    <p:fade/>
  </p:transition>
  <p:extLst>
    <p:ext uri="{DCECCB84-F9BA-43D5-87BE-67443E8EF086}">
      <p15:sldGuideLst xmlns:p15="http://schemas.microsoft.com/office/powerpoint/2012/main">
        <p15:guide id="6" pos="795">
          <p15:clr>
            <a:srgbClr val="A4A3A4"/>
          </p15:clr>
        </p15:guide>
        <p15:guide id="7" pos="981">
          <p15:clr>
            <a:srgbClr val="A4A3A4"/>
          </p15:clr>
        </p15:guide>
        <p15:guide id="8" pos="1401">
          <p15:clr>
            <a:srgbClr val="A4A3A4"/>
          </p15:clr>
        </p15:guide>
        <p15:guide id="9" pos="1587">
          <p15:clr>
            <a:srgbClr val="A4A3A4"/>
          </p15:clr>
        </p15:guide>
        <p15:guide id="10" pos="2006">
          <p15:clr>
            <a:srgbClr val="A4A3A4"/>
          </p15:clr>
        </p15:guide>
        <p15:guide id="11" pos="2193">
          <p15:clr>
            <a:srgbClr val="A4A3A4"/>
          </p15:clr>
        </p15:guide>
        <p15:guide id="12" pos="2612">
          <p15:clr>
            <a:srgbClr val="A4A3A4"/>
          </p15:clr>
        </p15:guide>
        <p15:guide id="13" pos="2799">
          <p15:clr>
            <a:srgbClr val="A4A3A4"/>
          </p15:clr>
        </p15:guide>
        <p15:guide id="14" pos="3218">
          <p15:clr>
            <a:srgbClr val="A4A3A4"/>
          </p15:clr>
        </p15:guide>
        <p15:guide id="15" pos="3405">
          <p15:clr>
            <a:srgbClr val="A4A3A4"/>
          </p15:clr>
        </p15:guide>
        <p15:guide id="16" pos="3824">
          <p15:clr>
            <a:srgbClr val="A4A3A4"/>
          </p15:clr>
        </p15:guide>
        <p15:guide id="17" pos="4011">
          <p15:clr>
            <a:srgbClr val="A4A3A4"/>
          </p15:clr>
        </p15:guide>
        <p15:guide id="18" pos="4430">
          <p15:clr>
            <a:srgbClr val="A4A3A4"/>
          </p15:clr>
        </p15:guide>
        <p15:guide id="19" pos="4617">
          <p15:clr>
            <a:srgbClr val="A4A3A4"/>
          </p15:clr>
        </p15:guide>
        <p15:guide id="20" pos="5036">
          <p15:clr>
            <a:srgbClr val="A4A3A4"/>
          </p15:clr>
        </p15:guide>
        <p15:guide id="21" pos="5223">
          <p15:clr>
            <a:srgbClr val="A4A3A4"/>
          </p15:clr>
        </p15:guide>
        <p15:guide id="22" pos="5640">
          <p15:clr>
            <a:srgbClr val="A4A3A4"/>
          </p15:clr>
        </p15:guide>
        <p15:guide id="23" pos="5829">
          <p15:clr>
            <a:srgbClr val="A4A3A4"/>
          </p15:clr>
        </p15:guide>
        <p15:guide id="24" pos="6246">
          <p15:clr>
            <a:srgbClr val="A4A3A4"/>
          </p15:clr>
        </p15:guide>
        <p15:guide id="25" pos="6434">
          <p15:clr>
            <a:srgbClr val="A4A3A4"/>
          </p15:clr>
        </p15:guide>
        <p15:guide id="26" pos="6852">
          <p15:clr>
            <a:srgbClr val="A4A3A4"/>
          </p15:clr>
        </p15:guide>
        <p15:guide id="27" pos="7038">
          <p15:clr>
            <a:srgbClr val="A4A3A4"/>
          </p15:clr>
        </p15:guide>
        <p15:guide id="28" orient="horz" pos="923">
          <p15:clr>
            <a:srgbClr val="5ACBF0"/>
          </p15:clr>
        </p15:guide>
        <p15:guide id="29" orient="horz" pos="1296">
          <p15:clr>
            <a:srgbClr val="5ACBF0"/>
          </p15:clr>
        </p15:guide>
        <p15:guide id="30" orient="horz" pos="29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747713" y="536111"/>
            <a:ext cx="10696574" cy="498598"/>
          </a:xfrm>
          <a:noFill/>
          <a:ln>
            <a:noFill/>
          </a:ln>
        </p:spPr>
        <p:txBody>
          <a:bodyPr spcFirstLastPara="1" wrap="square" lIns="0" tIns="0" rIns="0" bIns="0" anchor="t" anchorCtr="0">
            <a:spAutoFit/>
          </a:bodyPr>
          <a:lstStyle>
            <a:lvl1pPr>
              <a:defRPr lang="en-US" sz="3600">
                <a:latin typeface="+mj-lt"/>
              </a:defRPr>
            </a:lvl1pPr>
          </a:lstStyle>
          <a:p>
            <a:pPr marL="0" lvl="0"/>
            <a:r>
              <a:rPr lang="en-US"/>
              <a:t>Click to edit Master title style</a:t>
            </a:r>
          </a:p>
        </p:txBody>
      </p:sp>
      <p:sp>
        <p:nvSpPr>
          <p:cNvPr id="3" name="Google Shape;268;p27">
            <a:extLst>
              <a:ext uri="{FF2B5EF4-FFF2-40B4-BE49-F238E27FC236}">
                <a16:creationId xmlns:a16="http://schemas.microsoft.com/office/drawing/2014/main" id="{3AF86EE4-E7DF-DDB4-43E0-47F9B609B204}"/>
              </a:ext>
            </a:extLst>
          </p:cNvPr>
          <p:cNvSpPr/>
          <p:nvPr userDrawn="1"/>
        </p:nvSpPr>
        <p:spPr>
          <a:xfrm>
            <a:off x="7266888" y="6534431"/>
            <a:ext cx="4794400" cy="166400"/>
          </a:xfrm>
          <a:prstGeom prst="rect">
            <a:avLst/>
          </a:prstGeom>
          <a:noFill/>
          <a:ln>
            <a:noFill/>
          </a:ln>
        </p:spPr>
        <p:txBody>
          <a:bodyPr spcFirstLastPara="1" wrap="square" lIns="57200" tIns="28600" rIns="57200" bIns="28600" anchor="t" anchorCtr="0">
            <a:noAutofit/>
          </a:bodyPr>
          <a:lstStyle/>
          <a:p>
            <a:pPr marL="0" marR="0" lvl="0" indent="0" algn="r" rtl="0">
              <a:lnSpc>
                <a:spcPct val="120000"/>
              </a:lnSpc>
              <a:spcBef>
                <a:spcPts val="0"/>
              </a:spcBef>
              <a:spcAft>
                <a:spcPts val="0"/>
              </a:spcAft>
              <a:buNone/>
            </a:pPr>
            <a:fld id="{00000000-1234-1234-1234-123412341234}" type="slidenum">
              <a:rPr lang="en" sz="667" b="0" i="0">
                <a:solidFill>
                  <a:schemeClr val="lt1"/>
                </a:solidFill>
                <a:latin typeface="Helvetica" pitchFamily="2" charset="0"/>
                <a:ea typeface="Helvetica Neue"/>
                <a:cs typeface="Helvetica Neue"/>
                <a:sym typeface="Helvetica Neue"/>
              </a:rPr>
              <a:pPr marL="0" marR="0" lvl="0" indent="0" algn="r" rtl="0">
                <a:lnSpc>
                  <a:spcPct val="120000"/>
                </a:lnSpc>
                <a:spcBef>
                  <a:spcPts val="0"/>
                </a:spcBef>
                <a:spcAft>
                  <a:spcPts val="0"/>
                </a:spcAft>
                <a:buNone/>
              </a:pPr>
              <a:t>‹#›</a:t>
            </a:fld>
            <a:endParaRPr sz="667" b="0" i="0">
              <a:solidFill>
                <a:schemeClr val="lt1"/>
              </a:solidFill>
              <a:latin typeface="Helvetica" pitchFamily="2" charset="0"/>
              <a:ea typeface="Helvetica Neue"/>
              <a:cs typeface="Helvetica Neue"/>
              <a:sym typeface="Helvetica Neue"/>
            </a:endParaRPr>
          </a:p>
        </p:txBody>
      </p:sp>
      <p:cxnSp>
        <p:nvCxnSpPr>
          <p:cNvPr id="4" name="Google Shape;67;p15">
            <a:extLst>
              <a:ext uri="{FF2B5EF4-FFF2-40B4-BE49-F238E27FC236}">
                <a16:creationId xmlns:a16="http://schemas.microsoft.com/office/drawing/2014/main" id="{018A8A0D-A556-CF1C-FA26-688EDFB4469D}"/>
              </a:ext>
              <a:ext uri="{C183D7F6-B498-43B3-948B-1728B52AA6E4}">
                <adec:decorative xmlns:adec="http://schemas.microsoft.com/office/drawing/2017/decorative" val="1"/>
              </a:ext>
            </a:extLst>
          </p:cNvPr>
          <p:cNvCxnSpPr>
            <a:cxnSpLocks/>
          </p:cNvCxnSpPr>
          <p:nvPr userDrawn="1"/>
        </p:nvCxnSpPr>
        <p:spPr>
          <a:xfrm>
            <a:off x="812801" y="6377215"/>
            <a:ext cx="11378271" cy="0"/>
          </a:xfrm>
          <a:prstGeom prst="straightConnector1">
            <a:avLst/>
          </a:prstGeom>
          <a:noFill/>
          <a:ln w="12700" cap="flat" cmpd="sng">
            <a:solidFill>
              <a:srgbClr val="627597"/>
            </a:solidFill>
            <a:prstDash val="solid"/>
            <a:miter lim="800000"/>
            <a:headEnd type="none" w="sm" len="sm"/>
            <a:tailEnd type="none" w="sm" len="sm"/>
          </a:ln>
        </p:spPr>
      </p:cxnSp>
      <p:sp>
        <p:nvSpPr>
          <p:cNvPr id="6" name="Google Shape;56;p14">
            <a:extLst>
              <a:ext uri="{FF2B5EF4-FFF2-40B4-BE49-F238E27FC236}">
                <a16:creationId xmlns:a16="http://schemas.microsoft.com/office/drawing/2014/main" id="{A57387E0-1C59-D1D5-C5AB-45FDABE61AA1}"/>
              </a:ext>
            </a:extLst>
          </p:cNvPr>
          <p:cNvSpPr>
            <a:spLocks/>
          </p:cNvSpPr>
          <p:nvPr userDrawn="1"/>
        </p:nvSpPr>
        <p:spPr>
          <a:xfrm>
            <a:off x="812801" y="6534431"/>
            <a:ext cx="7597821" cy="166400"/>
          </a:xfrm>
          <a:prstGeom prst="rect">
            <a:avLst/>
          </a:prstGeom>
          <a:noFill/>
          <a:ln>
            <a:noFill/>
          </a:ln>
        </p:spPr>
        <p:txBody>
          <a:bodyPr spcFirstLastPara="1" wrap="square" lIns="0" tIns="0" rIns="0" bIns="0" anchor="ctr" anchorCtr="0">
            <a:noAutofit/>
          </a:bodyPr>
          <a:lstStyle/>
          <a:p>
            <a:pPr marL="0" marR="0" lvl="0" indent="0" algn="l" defTabSz="609585" rtl="0" eaLnBrk="1" latinLnBrk="0" hangingPunct="1">
              <a:lnSpc>
                <a:spcPct val="100000"/>
              </a:lnSpc>
              <a:spcBef>
                <a:spcPts val="0"/>
              </a:spcBef>
              <a:spcAft>
                <a:spcPts val="0"/>
              </a:spcAft>
              <a:buNone/>
            </a:pPr>
            <a:r>
              <a:rPr lang="en-US" sz="600" b="0" i="0" u="none" strike="noStrike" kern="1200" cap="none" spc="800" dirty="0">
                <a:solidFill>
                  <a:srgbClr val="627597"/>
                </a:solidFill>
                <a:latin typeface="+mn-lt"/>
                <a:sym typeface="Helvetica Neue"/>
              </a:rPr>
              <a:t>REIMAGINE PLATFORM ENGINEERING WITH GITHUB COPILOT</a:t>
            </a:r>
            <a:endParaRPr lang="en-US" sz="600" b="0" i="0" u="none" strike="noStrike" kern="1200" cap="none" spc="800" dirty="0">
              <a:solidFill>
                <a:srgbClr val="627597"/>
              </a:solidFill>
              <a:latin typeface="+mn-lt"/>
            </a:endParaRPr>
          </a:p>
        </p:txBody>
      </p:sp>
    </p:spTree>
    <p:extLst>
      <p:ext uri="{BB962C8B-B14F-4D97-AF65-F5344CB8AC3E}">
        <p14:creationId xmlns:p14="http://schemas.microsoft.com/office/powerpoint/2010/main" val="2787760181"/>
      </p:ext>
    </p:extLst>
  </p:cSld>
  <p:clrMapOvr>
    <a:masterClrMapping/>
  </p:clrMapOvr>
  <p:transition>
    <p:fade/>
  </p:transition>
  <p:extLst>
    <p:ext uri="{DCECCB84-F9BA-43D5-87BE-67443E8EF086}">
      <p15:sldGuideLst xmlns:p15="http://schemas.microsoft.com/office/powerpoint/2012/main">
        <p15:guide id="6" pos="795">
          <p15:clr>
            <a:srgbClr val="A4A3A4"/>
          </p15:clr>
        </p15:guide>
        <p15:guide id="7" pos="981">
          <p15:clr>
            <a:srgbClr val="A4A3A4"/>
          </p15:clr>
        </p15:guide>
        <p15:guide id="8" pos="1401">
          <p15:clr>
            <a:srgbClr val="A4A3A4"/>
          </p15:clr>
        </p15:guide>
        <p15:guide id="9" pos="1587">
          <p15:clr>
            <a:srgbClr val="A4A3A4"/>
          </p15:clr>
        </p15:guide>
        <p15:guide id="10" pos="2006">
          <p15:clr>
            <a:srgbClr val="A4A3A4"/>
          </p15:clr>
        </p15:guide>
        <p15:guide id="11" pos="2193">
          <p15:clr>
            <a:srgbClr val="A4A3A4"/>
          </p15:clr>
        </p15:guide>
        <p15:guide id="12" pos="2612">
          <p15:clr>
            <a:srgbClr val="A4A3A4"/>
          </p15:clr>
        </p15:guide>
        <p15:guide id="13" pos="2799">
          <p15:clr>
            <a:srgbClr val="A4A3A4"/>
          </p15:clr>
        </p15:guide>
        <p15:guide id="14" pos="3218">
          <p15:clr>
            <a:srgbClr val="A4A3A4"/>
          </p15:clr>
        </p15:guide>
        <p15:guide id="15" pos="3405">
          <p15:clr>
            <a:srgbClr val="A4A3A4"/>
          </p15:clr>
        </p15:guide>
        <p15:guide id="16" pos="3824">
          <p15:clr>
            <a:srgbClr val="A4A3A4"/>
          </p15:clr>
        </p15:guide>
        <p15:guide id="17" pos="4011">
          <p15:clr>
            <a:srgbClr val="A4A3A4"/>
          </p15:clr>
        </p15:guide>
        <p15:guide id="18" pos="4430">
          <p15:clr>
            <a:srgbClr val="A4A3A4"/>
          </p15:clr>
        </p15:guide>
        <p15:guide id="19" pos="4617">
          <p15:clr>
            <a:srgbClr val="A4A3A4"/>
          </p15:clr>
        </p15:guide>
        <p15:guide id="20" pos="5036">
          <p15:clr>
            <a:srgbClr val="A4A3A4"/>
          </p15:clr>
        </p15:guide>
        <p15:guide id="21" pos="5223">
          <p15:clr>
            <a:srgbClr val="A4A3A4"/>
          </p15:clr>
        </p15:guide>
        <p15:guide id="22" pos="5640">
          <p15:clr>
            <a:srgbClr val="A4A3A4"/>
          </p15:clr>
        </p15:guide>
        <p15:guide id="23" pos="5829">
          <p15:clr>
            <a:srgbClr val="A4A3A4"/>
          </p15:clr>
        </p15:guide>
        <p15:guide id="24" pos="6246">
          <p15:clr>
            <a:srgbClr val="A4A3A4"/>
          </p15:clr>
        </p15:guide>
        <p15:guide id="25" pos="6434">
          <p15:clr>
            <a:srgbClr val="A4A3A4"/>
          </p15:clr>
        </p15:guide>
        <p15:guide id="26" pos="6852">
          <p15:clr>
            <a:srgbClr val="A4A3A4"/>
          </p15:clr>
        </p15:guide>
        <p15:guide id="27" pos="7038">
          <p15:clr>
            <a:srgbClr val="A4A3A4"/>
          </p15:clr>
        </p15:guide>
        <p15:guide id="28" orient="horz" pos="923">
          <p15:clr>
            <a:srgbClr val="5ACBF0"/>
          </p15:clr>
        </p15:guide>
        <p15:guide id="29" orient="horz" pos="1296">
          <p15:clr>
            <a:srgbClr val="5ACBF0"/>
          </p15:clr>
        </p15:guide>
        <p15:guide id="30" orient="horz" pos="294">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E3252"/>
            </a:gs>
            <a:gs pos="2000">
              <a:srgbClr val="2E3252"/>
            </a:gs>
            <a:gs pos="100000">
              <a:srgbClr val="161828"/>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37141"/>
          </a:xfrm>
          <a:prstGeom prst="rect">
            <a:avLst/>
          </a:prstGeom>
          <a:noFill/>
          <a:ln>
            <a:noFill/>
          </a:ln>
        </p:spPr>
        <p:txBody>
          <a:bodyPr spcFirstLastPara="1" wrap="square" lIns="0" tIns="0" rIns="0" bIns="0" anchor="ctr" anchorCtr="0">
            <a:noAutofit/>
          </a:bodyPr>
          <a:lstStyle/>
          <a:p>
            <a:pPr marR="0" lvl="0">
              <a:spcBef>
                <a:spcPts val="0"/>
              </a:spcBef>
              <a:spcAft>
                <a:spcPts val="0"/>
              </a:spcAft>
              <a:buClr>
                <a:schemeClr val="lt1"/>
              </a:buClr>
              <a:buSzPts val="3400"/>
              <a:buFont typeface="Helvetica Neue"/>
            </a:pPr>
            <a:r>
              <a:rPr lang="en-US"/>
              <a:t>Click to edit Master title style</a:t>
            </a:r>
          </a:p>
        </p:txBody>
      </p:sp>
      <p:sp>
        <p:nvSpPr>
          <p:cNvPr id="3" name="Text Placeholder 2"/>
          <p:cNvSpPr>
            <a:spLocks noGrp="1"/>
          </p:cNvSpPr>
          <p:nvPr>
            <p:ph type="body" idx="1"/>
          </p:nvPr>
        </p:nvSpPr>
        <p:spPr>
          <a:xfrm>
            <a:off x="838200" y="1444625"/>
            <a:ext cx="105156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50615690"/>
      </p:ext>
    </p:extLst>
  </p:cSld>
  <p:clrMap bg1="lt1" tx1="dk1" bg2="lt2" tx2="dk2" accent1="accent1" accent2="accent2" accent3="accent3" accent4="accent4" accent5="accent5" accent6="accent6" hlink="hlink" folHlink="folHlink"/>
  <p:sldLayoutIdLst>
    <p:sldLayoutId id="2147483673" r:id="rId1"/>
    <p:sldLayoutId id="2147483697" r:id="rId2"/>
    <p:sldLayoutId id="2147484015" r:id="rId3"/>
    <p:sldLayoutId id="2147484017" r:id="rId4"/>
    <p:sldLayoutId id="2147483710" r:id="rId5"/>
    <p:sldLayoutId id="2147483711" r:id="rId6"/>
  </p:sldLayoutIdLst>
  <p:txStyles>
    <p:titleStyle>
      <a:lvl1pPr algn="l" defTabSz="914377" rtl="0" eaLnBrk="1" latinLnBrk="0" hangingPunct="1">
        <a:lnSpc>
          <a:spcPct val="90000"/>
        </a:lnSpc>
        <a:spcBef>
          <a:spcPct val="0"/>
        </a:spcBef>
        <a:buNone/>
        <a:defRPr lang="en-US" sz="4533" b="1" i="0" u="none" strike="noStrike" kern="1200" cap="none" dirty="0">
          <a:solidFill>
            <a:schemeClr val="lt1"/>
          </a:solidFill>
          <a:latin typeface="+mn-lt"/>
          <a:ea typeface="+mj-ea"/>
          <a:cs typeface="+mj-cs"/>
          <a:sym typeface="Arial"/>
        </a:defRPr>
      </a:lvl1pPr>
    </p:titleStyle>
    <p:bodyStyle>
      <a:lvl1pPr marL="253994" indent="-253994" algn="l" defTabSz="914377" rtl="0" eaLnBrk="1" latinLnBrk="0" hangingPunct="1">
        <a:lnSpc>
          <a:spcPct val="100000"/>
        </a:lnSpc>
        <a:spcBef>
          <a:spcPts val="800"/>
        </a:spcBef>
        <a:buFont typeface="Arial" panose="020B0604020202020204" pitchFamily="34" charset="0"/>
        <a:buChar char="•"/>
        <a:defRPr sz="2667" kern="1200">
          <a:solidFill>
            <a:schemeClr val="bg1"/>
          </a:solidFill>
          <a:latin typeface="+mn-lt"/>
          <a:ea typeface="+mn-ea"/>
          <a:cs typeface="+mn-cs"/>
        </a:defRPr>
      </a:lvl1pPr>
      <a:lvl2pPr marL="759865" indent="-302676" algn="l" defTabSz="914377" rtl="0" eaLnBrk="1" latinLnBrk="0" hangingPunct="1">
        <a:lnSpc>
          <a:spcPct val="100000"/>
        </a:lnSpc>
        <a:spcBef>
          <a:spcPts val="800"/>
        </a:spcBef>
        <a:buFont typeface="Helvetica" panose="020B0604020202030204" pitchFamily="34" charset="0"/>
        <a:buChar char="–"/>
        <a:defRPr sz="2400" kern="1200">
          <a:solidFill>
            <a:schemeClr val="bg1"/>
          </a:solidFill>
          <a:latin typeface="+mn-lt"/>
          <a:ea typeface="+mn-ea"/>
          <a:cs typeface="+mn-cs"/>
        </a:defRPr>
      </a:lvl2pPr>
      <a:lvl3pPr marL="1227636" indent="-313259" algn="l" defTabSz="914377" rtl="0" eaLnBrk="1" latinLnBrk="0" hangingPunct="1">
        <a:lnSpc>
          <a:spcPct val="100000"/>
        </a:lnSpc>
        <a:spcBef>
          <a:spcPts val="800"/>
        </a:spcBef>
        <a:buFont typeface="Courier New" panose="02070309020205020404" pitchFamily="49" charset="0"/>
        <a:buChar char="o"/>
        <a:defRPr sz="2133" kern="1200">
          <a:solidFill>
            <a:schemeClr val="bg1"/>
          </a:solidFill>
          <a:latin typeface="+mn-lt"/>
          <a:ea typeface="+mn-ea"/>
          <a:cs typeface="+mn-cs"/>
        </a:defRPr>
      </a:lvl3pPr>
      <a:lvl4pPr marL="1640376" indent="-241294" algn="l" defTabSz="914377" rtl="0" eaLnBrk="1" latinLnBrk="0" hangingPunct="1">
        <a:lnSpc>
          <a:spcPct val="100000"/>
        </a:lnSpc>
        <a:spcBef>
          <a:spcPts val="800"/>
        </a:spcBef>
        <a:buFont typeface="Wingdings" panose="05000000000000000000" pitchFamily="2" charset="2"/>
        <a:buChar char="§"/>
        <a:defRPr sz="1867"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71" userDrawn="1">
          <p15:clr>
            <a:srgbClr val="F26B43"/>
          </p15:clr>
        </p15:guide>
        <p15:guide id="3" pos="7206" userDrawn="1">
          <p15:clr>
            <a:srgbClr val="F26B43"/>
          </p15:clr>
        </p15:guide>
        <p15:guide id="4" orient="horz" pos="348" userDrawn="1">
          <p15:clr>
            <a:srgbClr val="F26B43"/>
          </p15:clr>
        </p15:guide>
        <p15:guide id="5" orient="horz" pos="397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hyperlink" Target="https://github.com/jonathan-vella/azure-agentic-infraops-accelerator/" TargetMode="External"/><Relationship Id="rId3" Type="http://schemas.openxmlformats.org/officeDocument/2006/relationships/hyperlink" Target="https://github.com/features/copilot/tutorials" TargetMode="External"/><Relationship Id="rId7" Type="http://schemas.openxmlformats.org/officeDocument/2006/relationships/hyperlink" Target="https://jonathan-vella.github.io/azure-agentic-infraops/" TargetMode="External"/><Relationship Id="rId2" Type="http://schemas.openxmlformats.org/officeDocument/2006/relationships/hyperlink" Target="https://code.visualstudio.com/docs/copilot/overview" TargetMode="External"/><Relationship Id="rId1" Type="http://schemas.openxmlformats.org/officeDocument/2006/relationships/slideLayout" Target="../slideLayouts/slideLayout6.xml"/><Relationship Id="rId6" Type="http://schemas.openxmlformats.org/officeDocument/2006/relationships/hyperlink" Target="https://www.youtube.com/watch?v=w3kI6XlZXZQ&amp;t=395s" TargetMode="External"/><Relationship Id="rId5" Type="http://schemas.openxmlformats.org/officeDocument/2006/relationships/hyperlink" Target="https://docs.github.com/en/copilot/get-started/plans" TargetMode="External"/><Relationship Id="rId4" Type="http://schemas.openxmlformats.org/officeDocument/2006/relationships/hyperlink" Target="https://code.visualstudio.com/docs/copilot/getting-started" TargetMode="External"/><Relationship Id="rId9" Type="http://schemas.openxmlformats.org/officeDocument/2006/relationships/hyperlink" Target="https://jonathan-vella.github.io/microhack-agentic-infraop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79159-45C9-84FF-3D29-DC12392C1900}"/>
              </a:ext>
            </a:extLst>
          </p:cNvPr>
          <p:cNvSpPr>
            <a:spLocks noGrp="1"/>
          </p:cNvSpPr>
          <p:nvPr>
            <p:ph type="title"/>
          </p:nvPr>
        </p:nvSpPr>
        <p:spPr>
          <a:xfrm>
            <a:off x="1536945" y="2959719"/>
            <a:ext cx="10838451" cy="2936875"/>
          </a:xfrm>
        </p:spPr>
        <p:txBody>
          <a:bodyPr/>
          <a:lstStyle/>
          <a:p>
            <a:r>
              <a:rPr lang="en-US" sz="3600" dirty="0">
                <a:solidFill>
                  <a:schemeClr val="accent1"/>
                </a:solidFill>
              </a:rPr>
              <a:t>Agentic Platform Engineering </a:t>
            </a:r>
            <a:r>
              <a:rPr lang="en-US" sz="3600" dirty="0" err="1">
                <a:solidFill>
                  <a:schemeClr val="accent1"/>
                </a:solidFill>
              </a:rPr>
              <a:t>eXperience</a:t>
            </a:r>
            <a:br>
              <a:rPr lang="en-US" sz="3600" dirty="0">
                <a:solidFill>
                  <a:schemeClr val="accent1"/>
                </a:solidFill>
              </a:rPr>
            </a:br>
            <a:r>
              <a:rPr lang="en-US" sz="3600" dirty="0">
                <a:solidFill>
                  <a:schemeClr val="accent1"/>
                </a:solidFill>
              </a:rPr>
              <a:t>for Microsoft Azure</a:t>
            </a:r>
            <a:endParaRPr lang="en-US" sz="4400" dirty="0">
              <a:solidFill>
                <a:schemeClr val="accent1"/>
              </a:solidFill>
            </a:endParaRPr>
          </a:p>
        </p:txBody>
      </p:sp>
      <p:grpSp>
        <p:nvGrpSpPr>
          <p:cNvPr id="22" name="Google Shape;1674;p69">
            <a:extLst>
              <a:ext uri="{FF2B5EF4-FFF2-40B4-BE49-F238E27FC236}">
                <a16:creationId xmlns:a16="http://schemas.microsoft.com/office/drawing/2014/main" id="{6031FB31-D02F-42D3-A201-77DE05A700DF}"/>
              </a:ext>
              <a:ext uri="{C183D7F6-B498-43B3-948B-1728B52AA6E4}">
                <adec:decorative xmlns:adec="http://schemas.microsoft.com/office/drawing/2017/decorative" val="1"/>
              </a:ext>
            </a:extLst>
          </p:cNvPr>
          <p:cNvGrpSpPr/>
          <p:nvPr/>
        </p:nvGrpSpPr>
        <p:grpSpPr>
          <a:xfrm>
            <a:off x="1536946" y="2063858"/>
            <a:ext cx="938514" cy="785708"/>
            <a:chOff x="239425" y="2405823"/>
            <a:chExt cx="998274" cy="833325"/>
          </a:xfrm>
          <a:solidFill>
            <a:srgbClr val="FFFFFE"/>
          </a:solidFill>
        </p:grpSpPr>
        <p:sp>
          <p:nvSpPr>
            <p:cNvPr id="23" name="Google Shape;1675;p69">
              <a:extLst>
                <a:ext uri="{FF2B5EF4-FFF2-40B4-BE49-F238E27FC236}">
                  <a16:creationId xmlns:a16="http://schemas.microsoft.com/office/drawing/2014/main" id="{260CF29F-0EA8-E997-3F8C-61FF311DE388}"/>
                </a:ext>
              </a:extLst>
            </p:cNvPr>
            <p:cNvSpPr/>
            <p:nvPr/>
          </p:nvSpPr>
          <p:spPr>
            <a:xfrm>
              <a:off x="603500" y="2903275"/>
              <a:ext cx="72850" cy="161250"/>
            </a:xfrm>
            <a:custGeom>
              <a:avLst/>
              <a:gdLst/>
              <a:ahLst/>
              <a:cxnLst/>
              <a:rect l="l" t="t" r="r" b="b"/>
              <a:pathLst>
                <a:path w="2914" h="6450" extrusionOk="0">
                  <a:moveTo>
                    <a:pt x="1457" y="1"/>
                  </a:moveTo>
                  <a:cubicBezTo>
                    <a:pt x="647" y="1"/>
                    <a:pt x="1" y="654"/>
                    <a:pt x="1" y="1457"/>
                  </a:cubicBezTo>
                  <a:lnTo>
                    <a:pt x="1" y="4994"/>
                  </a:lnTo>
                  <a:cubicBezTo>
                    <a:pt x="1" y="5796"/>
                    <a:pt x="647" y="6450"/>
                    <a:pt x="1457" y="6450"/>
                  </a:cubicBezTo>
                  <a:cubicBezTo>
                    <a:pt x="2259" y="6450"/>
                    <a:pt x="2913" y="5796"/>
                    <a:pt x="2913" y="4994"/>
                  </a:cubicBezTo>
                  <a:lnTo>
                    <a:pt x="2913" y="1457"/>
                  </a:lnTo>
                  <a:cubicBezTo>
                    <a:pt x="2913" y="654"/>
                    <a:pt x="2259" y="1"/>
                    <a:pt x="1457" y="1"/>
                  </a:cubicBezTo>
                  <a:close/>
                </a:path>
              </a:pathLst>
            </a:custGeom>
            <a:grpFill/>
            <a:ln>
              <a:noFill/>
            </a:ln>
          </p:spPr>
          <p:txBody>
            <a:bodyPr spcFirstLastPara="1" wrap="square" lIns="149310" tIns="149310" rIns="149310" bIns="14931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940" b="0" i="0" u="none" strike="noStrike" kern="0" cap="none" spc="0" normalizeH="0" baseline="0" noProof="0">
                <a:ln>
                  <a:noFill/>
                </a:ln>
                <a:solidFill>
                  <a:srgbClr val="FFFFFE"/>
                </a:solidFill>
                <a:effectLst/>
                <a:uLnTx/>
                <a:uFillTx/>
                <a:latin typeface="Mona Sans" pitchFamily="2" charset="77"/>
              </a:endParaRPr>
            </a:p>
          </p:txBody>
        </p:sp>
        <p:sp>
          <p:nvSpPr>
            <p:cNvPr id="24" name="Google Shape;1676;p69">
              <a:extLst>
                <a:ext uri="{FF2B5EF4-FFF2-40B4-BE49-F238E27FC236}">
                  <a16:creationId xmlns:a16="http://schemas.microsoft.com/office/drawing/2014/main" id="{6E49BACC-113E-C696-FD78-02C84B41C98E}"/>
                </a:ext>
              </a:extLst>
            </p:cNvPr>
            <p:cNvSpPr/>
            <p:nvPr/>
          </p:nvSpPr>
          <p:spPr>
            <a:xfrm>
              <a:off x="800975" y="2903275"/>
              <a:ext cx="72825" cy="161250"/>
            </a:xfrm>
            <a:custGeom>
              <a:avLst/>
              <a:gdLst/>
              <a:ahLst/>
              <a:cxnLst/>
              <a:rect l="l" t="t" r="r" b="b"/>
              <a:pathLst>
                <a:path w="2913" h="6450" extrusionOk="0">
                  <a:moveTo>
                    <a:pt x="1456" y="1"/>
                  </a:moveTo>
                  <a:cubicBezTo>
                    <a:pt x="654" y="1"/>
                    <a:pt x="0" y="654"/>
                    <a:pt x="0" y="1457"/>
                  </a:cubicBezTo>
                  <a:lnTo>
                    <a:pt x="0" y="4994"/>
                  </a:lnTo>
                  <a:cubicBezTo>
                    <a:pt x="0" y="5796"/>
                    <a:pt x="654" y="6450"/>
                    <a:pt x="1456" y="6450"/>
                  </a:cubicBezTo>
                  <a:cubicBezTo>
                    <a:pt x="2259" y="6450"/>
                    <a:pt x="2913" y="5796"/>
                    <a:pt x="2913" y="4994"/>
                  </a:cubicBezTo>
                  <a:lnTo>
                    <a:pt x="2913" y="1457"/>
                  </a:lnTo>
                  <a:cubicBezTo>
                    <a:pt x="2913" y="654"/>
                    <a:pt x="2259" y="1"/>
                    <a:pt x="1456" y="1"/>
                  </a:cubicBezTo>
                  <a:close/>
                </a:path>
              </a:pathLst>
            </a:custGeom>
            <a:grpFill/>
            <a:ln>
              <a:noFill/>
            </a:ln>
          </p:spPr>
          <p:txBody>
            <a:bodyPr spcFirstLastPara="1" wrap="square" lIns="149310" tIns="149310" rIns="149310" bIns="14931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940" b="0" i="0" u="none" strike="noStrike" kern="0" cap="none" spc="0" normalizeH="0" baseline="0" noProof="0">
                <a:ln>
                  <a:noFill/>
                </a:ln>
                <a:solidFill>
                  <a:srgbClr val="FFFFFE"/>
                </a:solidFill>
                <a:effectLst/>
                <a:uLnTx/>
                <a:uFillTx/>
                <a:latin typeface="Mona Sans" pitchFamily="2" charset="77"/>
              </a:endParaRPr>
            </a:p>
          </p:txBody>
        </p:sp>
        <p:sp>
          <p:nvSpPr>
            <p:cNvPr id="25" name="Google Shape;1677;p69">
              <a:extLst>
                <a:ext uri="{FF2B5EF4-FFF2-40B4-BE49-F238E27FC236}">
                  <a16:creationId xmlns:a16="http://schemas.microsoft.com/office/drawing/2014/main" id="{B4EBAF39-73A6-E05B-23E4-926489CCDB54}"/>
                </a:ext>
              </a:extLst>
            </p:cNvPr>
            <p:cNvSpPr/>
            <p:nvPr/>
          </p:nvSpPr>
          <p:spPr>
            <a:xfrm>
              <a:off x="239425" y="2405823"/>
              <a:ext cx="998274" cy="833325"/>
            </a:xfrm>
            <a:custGeom>
              <a:avLst/>
              <a:gdLst/>
              <a:ahLst/>
              <a:cxnLst/>
              <a:rect l="l" t="t" r="r" b="b"/>
              <a:pathLst>
                <a:path w="39931" h="33333" extrusionOk="0">
                  <a:moveTo>
                    <a:pt x="39797" y="24973"/>
                  </a:moveTo>
                  <a:cubicBezTo>
                    <a:pt x="38363" y="27463"/>
                    <a:pt x="30048" y="33332"/>
                    <a:pt x="19965" y="33332"/>
                  </a:cubicBezTo>
                  <a:cubicBezTo>
                    <a:pt x="9882" y="33332"/>
                    <a:pt x="1575" y="27463"/>
                    <a:pt x="141" y="24973"/>
                  </a:cubicBezTo>
                  <a:cubicBezTo>
                    <a:pt x="37" y="24795"/>
                    <a:pt x="0" y="24587"/>
                    <a:pt x="0" y="24379"/>
                  </a:cubicBezTo>
                  <a:lnTo>
                    <a:pt x="0" y="19951"/>
                  </a:lnTo>
                  <a:cubicBezTo>
                    <a:pt x="0" y="19765"/>
                    <a:pt x="30" y="19586"/>
                    <a:pt x="97" y="19416"/>
                  </a:cubicBezTo>
                  <a:cubicBezTo>
                    <a:pt x="721" y="17863"/>
                    <a:pt x="2341" y="15604"/>
                    <a:pt x="4429" y="14995"/>
                  </a:cubicBezTo>
                  <a:cubicBezTo>
                    <a:pt x="4711" y="14281"/>
                    <a:pt x="5120" y="13241"/>
                    <a:pt x="5506" y="12476"/>
                  </a:cubicBezTo>
                  <a:cubicBezTo>
                    <a:pt x="5439" y="11889"/>
                    <a:pt x="5417" y="11280"/>
                    <a:pt x="5417" y="10670"/>
                  </a:cubicBezTo>
                  <a:cubicBezTo>
                    <a:pt x="5417" y="8456"/>
                    <a:pt x="5885" y="6509"/>
                    <a:pt x="7297" y="5068"/>
                  </a:cubicBezTo>
                  <a:cubicBezTo>
                    <a:pt x="7958" y="4392"/>
                    <a:pt x="8775" y="3872"/>
                    <a:pt x="9749" y="3485"/>
                  </a:cubicBezTo>
                  <a:cubicBezTo>
                    <a:pt x="12074" y="1591"/>
                    <a:pt x="15388" y="0"/>
                    <a:pt x="19928" y="0"/>
                  </a:cubicBezTo>
                  <a:cubicBezTo>
                    <a:pt x="24476" y="0"/>
                    <a:pt x="27856" y="1591"/>
                    <a:pt x="30182" y="3485"/>
                  </a:cubicBezTo>
                  <a:cubicBezTo>
                    <a:pt x="31156" y="3872"/>
                    <a:pt x="31973" y="4392"/>
                    <a:pt x="32634" y="5068"/>
                  </a:cubicBezTo>
                  <a:cubicBezTo>
                    <a:pt x="34053" y="6509"/>
                    <a:pt x="34522" y="8456"/>
                    <a:pt x="34522" y="10670"/>
                  </a:cubicBezTo>
                  <a:cubicBezTo>
                    <a:pt x="34522" y="11280"/>
                    <a:pt x="34499" y="11889"/>
                    <a:pt x="34432" y="12476"/>
                  </a:cubicBezTo>
                  <a:cubicBezTo>
                    <a:pt x="34819" y="13241"/>
                    <a:pt x="35227" y="14281"/>
                    <a:pt x="35502" y="14995"/>
                  </a:cubicBezTo>
                  <a:cubicBezTo>
                    <a:pt x="37598" y="15604"/>
                    <a:pt x="39218" y="17863"/>
                    <a:pt x="39834" y="19416"/>
                  </a:cubicBezTo>
                  <a:cubicBezTo>
                    <a:pt x="39901" y="19586"/>
                    <a:pt x="39931" y="19765"/>
                    <a:pt x="39931" y="19951"/>
                  </a:cubicBezTo>
                  <a:lnTo>
                    <a:pt x="39931" y="24379"/>
                  </a:lnTo>
                  <a:cubicBezTo>
                    <a:pt x="39931" y="24587"/>
                    <a:pt x="39901" y="24795"/>
                    <a:pt x="39797" y="24973"/>
                  </a:cubicBezTo>
                  <a:close/>
                  <a:moveTo>
                    <a:pt x="21318" y="10128"/>
                  </a:moveTo>
                  <a:cubicBezTo>
                    <a:pt x="21251" y="9578"/>
                    <a:pt x="21214" y="9088"/>
                    <a:pt x="21214" y="8642"/>
                  </a:cubicBezTo>
                  <a:lnTo>
                    <a:pt x="21214" y="8612"/>
                  </a:lnTo>
                  <a:cubicBezTo>
                    <a:pt x="21214" y="7334"/>
                    <a:pt x="21496" y="6494"/>
                    <a:pt x="21942" y="5989"/>
                  </a:cubicBezTo>
                  <a:cubicBezTo>
                    <a:pt x="22514" y="5335"/>
                    <a:pt x="23681" y="4838"/>
                    <a:pt x="26155" y="5105"/>
                  </a:cubicBezTo>
                  <a:cubicBezTo>
                    <a:pt x="28659" y="5380"/>
                    <a:pt x="30056" y="5997"/>
                    <a:pt x="30851" y="6814"/>
                  </a:cubicBezTo>
                  <a:cubicBezTo>
                    <a:pt x="31624" y="7594"/>
                    <a:pt x="32025" y="8776"/>
                    <a:pt x="32025" y="10670"/>
                  </a:cubicBezTo>
                  <a:cubicBezTo>
                    <a:pt x="32025" y="12684"/>
                    <a:pt x="31735" y="13873"/>
                    <a:pt x="31096" y="14593"/>
                  </a:cubicBezTo>
                  <a:cubicBezTo>
                    <a:pt x="30487" y="15284"/>
                    <a:pt x="29291" y="15842"/>
                    <a:pt x="26675" y="15842"/>
                  </a:cubicBezTo>
                  <a:cubicBezTo>
                    <a:pt x="24669" y="15842"/>
                    <a:pt x="23517" y="15188"/>
                    <a:pt x="22782" y="14281"/>
                  </a:cubicBezTo>
                  <a:cubicBezTo>
                    <a:pt x="21986" y="13315"/>
                    <a:pt x="21548" y="11889"/>
                    <a:pt x="21318" y="10128"/>
                  </a:cubicBezTo>
                  <a:close/>
                  <a:moveTo>
                    <a:pt x="18613" y="10128"/>
                  </a:moveTo>
                  <a:cubicBezTo>
                    <a:pt x="18687" y="9578"/>
                    <a:pt x="18717" y="9088"/>
                    <a:pt x="18717" y="8642"/>
                  </a:cubicBezTo>
                  <a:lnTo>
                    <a:pt x="18717" y="8612"/>
                  </a:lnTo>
                  <a:cubicBezTo>
                    <a:pt x="18717" y="7334"/>
                    <a:pt x="18435" y="6494"/>
                    <a:pt x="17989" y="5989"/>
                  </a:cubicBezTo>
                  <a:cubicBezTo>
                    <a:pt x="17424" y="5335"/>
                    <a:pt x="16250" y="4838"/>
                    <a:pt x="13783" y="5105"/>
                  </a:cubicBezTo>
                  <a:cubicBezTo>
                    <a:pt x="11279" y="5380"/>
                    <a:pt x="9875" y="5997"/>
                    <a:pt x="9080" y="6814"/>
                  </a:cubicBezTo>
                  <a:cubicBezTo>
                    <a:pt x="8315" y="7594"/>
                    <a:pt x="7913" y="8776"/>
                    <a:pt x="7913" y="10670"/>
                  </a:cubicBezTo>
                  <a:cubicBezTo>
                    <a:pt x="7913" y="12684"/>
                    <a:pt x="8203" y="13873"/>
                    <a:pt x="8842" y="14593"/>
                  </a:cubicBezTo>
                  <a:cubicBezTo>
                    <a:pt x="9444" y="15284"/>
                    <a:pt x="10640" y="15842"/>
                    <a:pt x="13256" y="15842"/>
                  </a:cubicBezTo>
                  <a:cubicBezTo>
                    <a:pt x="15269" y="15842"/>
                    <a:pt x="16421" y="15188"/>
                    <a:pt x="17157" y="14281"/>
                  </a:cubicBezTo>
                  <a:cubicBezTo>
                    <a:pt x="17944" y="13315"/>
                    <a:pt x="18390" y="11889"/>
                    <a:pt x="18613" y="10128"/>
                  </a:cubicBezTo>
                  <a:close/>
                  <a:moveTo>
                    <a:pt x="20255" y="15009"/>
                  </a:moveTo>
                  <a:lnTo>
                    <a:pt x="20129" y="15009"/>
                  </a:lnTo>
                  <a:cubicBezTo>
                    <a:pt x="19980" y="15009"/>
                    <a:pt x="19750" y="15009"/>
                    <a:pt x="19683" y="15009"/>
                  </a:cubicBezTo>
                  <a:cubicBezTo>
                    <a:pt x="19505" y="15307"/>
                    <a:pt x="19312" y="15589"/>
                    <a:pt x="19089" y="15857"/>
                  </a:cubicBezTo>
                  <a:cubicBezTo>
                    <a:pt x="17811" y="17432"/>
                    <a:pt x="15901" y="18338"/>
                    <a:pt x="13256" y="18338"/>
                  </a:cubicBezTo>
                  <a:cubicBezTo>
                    <a:pt x="10388" y="18338"/>
                    <a:pt x="8285" y="17744"/>
                    <a:pt x="6970" y="16243"/>
                  </a:cubicBezTo>
                  <a:cubicBezTo>
                    <a:pt x="6895" y="16161"/>
                    <a:pt x="6829" y="16072"/>
                    <a:pt x="6829" y="16072"/>
                  </a:cubicBezTo>
                  <a:lnTo>
                    <a:pt x="6665" y="16243"/>
                  </a:lnTo>
                  <a:lnTo>
                    <a:pt x="6665" y="27195"/>
                  </a:lnTo>
                  <a:cubicBezTo>
                    <a:pt x="9050" y="28488"/>
                    <a:pt x="14170" y="30821"/>
                    <a:pt x="19965" y="30821"/>
                  </a:cubicBezTo>
                  <a:cubicBezTo>
                    <a:pt x="25761" y="30821"/>
                    <a:pt x="30888" y="28488"/>
                    <a:pt x="33273" y="27195"/>
                  </a:cubicBezTo>
                  <a:lnTo>
                    <a:pt x="33273" y="16243"/>
                  </a:lnTo>
                  <a:lnTo>
                    <a:pt x="33110" y="16072"/>
                  </a:lnTo>
                  <a:cubicBezTo>
                    <a:pt x="33110" y="16072"/>
                    <a:pt x="33058" y="16146"/>
                    <a:pt x="32969" y="16243"/>
                  </a:cubicBezTo>
                  <a:cubicBezTo>
                    <a:pt x="31646" y="17744"/>
                    <a:pt x="29543" y="18338"/>
                    <a:pt x="26675" y="18338"/>
                  </a:cubicBezTo>
                  <a:cubicBezTo>
                    <a:pt x="24037" y="18338"/>
                    <a:pt x="22120" y="17432"/>
                    <a:pt x="20842" y="15857"/>
                  </a:cubicBezTo>
                  <a:cubicBezTo>
                    <a:pt x="20627" y="15589"/>
                    <a:pt x="20434" y="15307"/>
                    <a:pt x="20255" y="15009"/>
                  </a:cubicBezTo>
                  <a:close/>
                </a:path>
              </a:pathLst>
            </a:custGeom>
            <a:grpFill/>
            <a:ln>
              <a:noFill/>
            </a:ln>
          </p:spPr>
          <p:txBody>
            <a:bodyPr spcFirstLastPara="1" wrap="square" lIns="149310" tIns="149310" rIns="149310" bIns="14931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940" b="0" i="0" u="none" strike="noStrike" kern="0" cap="none" spc="0" normalizeH="0" baseline="0" noProof="0">
                <a:ln>
                  <a:noFill/>
                </a:ln>
                <a:solidFill>
                  <a:srgbClr val="FFFFFE"/>
                </a:solidFill>
                <a:effectLst/>
                <a:uLnTx/>
                <a:uFillTx/>
                <a:latin typeface="Mona Sans" pitchFamily="2" charset="77"/>
              </a:endParaRPr>
            </a:p>
          </p:txBody>
        </p:sp>
      </p:grpSp>
      <p:sp>
        <p:nvSpPr>
          <p:cNvPr id="2" name="Title 2">
            <a:extLst>
              <a:ext uri="{FF2B5EF4-FFF2-40B4-BE49-F238E27FC236}">
                <a16:creationId xmlns:a16="http://schemas.microsoft.com/office/drawing/2014/main" id="{C7C5D692-7927-7D81-C839-854F5CA64604}"/>
              </a:ext>
            </a:extLst>
          </p:cNvPr>
          <p:cNvSpPr txBox="1">
            <a:spLocks/>
          </p:cNvSpPr>
          <p:nvPr/>
        </p:nvSpPr>
        <p:spPr>
          <a:xfrm>
            <a:off x="2592625" y="2125975"/>
            <a:ext cx="6419604" cy="661473"/>
          </a:xfrm>
          <a:prstGeom prst="rect">
            <a:avLst/>
          </a:prstGeom>
          <a:noFill/>
          <a:ln>
            <a:noFill/>
          </a:ln>
        </p:spPr>
        <p:txBody>
          <a:bodyPr spcFirstLastPara="1" wrap="square" lIns="45700" tIns="18275" rIns="45700" bIns="18275" anchor="t" anchorCtr="0">
            <a:noAutofit/>
          </a:bodyPr>
          <a:lstStyle>
            <a:lvl1pPr lvl="0" algn="l" defTabSz="914377" rtl="0" eaLnBrk="1" latinLnBrk="0" hangingPunct="1">
              <a:lnSpc>
                <a:spcPct val="90000"/>
              </a:lnSpc>
              <a:spcBef>
                <a:spcPts val="0"/>
              </a:spcBef>
              <a:spcAft>
                <a:spcPts val="0"/>
              </a:spcAft>
              <a:buSzPts val="3400"/>
              <a:buNone/>
              <a:defRPr lang="en-US" sz="4800" b="1" i="0" u="none" strike="noStrike" kern="1200" cap="none">
                <a:solidFill>
                  <a:schemeClr val="lt1"/>
                </a:solidFill>
                <a:latin typeface="Helvetica" pitchFamily="2" charset="0"/>
                <a:ea typeface="+mj-ea"/>
                <a:cs typeface="+mj-cs"/>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sz="5400" dirty="0">
                <a:solidFill>
                  <a:schemeClr val="bg1"/>
                </a:solidFill>
              </a:rPr>
              <a:t>APEX</a:t>
            </a:r>
            <a:endParaRPr lang="en-US" sz="6600" dirty="0">
              <a:solidFill>
                <a:schemeClr val="bg1"/>
              </a:solidFill>
            </a:endParaRPr>
          </a:p>
        </p:txBody>
      </p:sp>
      <p:sp>
        <p:nvSpPr>
          <p:cNvPr id="4" name="TextBox 3">
            <a:extLst>
              <a:ext uri="{FF2B5EF4-FFF2-40B4-BE49-F238E27FC236}">
                <a16:creationId xmlns:a16="http://schemas.microsoft.com/office/drawing/2014/main" id="{216C5B41-1F7C-EC57-ABDB-A1C0FE27582B}"/>
              </a:ext>
            </a:extLst>
          </p:cNvPr>
          <p:cNvSpPr txBox="1"/>
          <p:nvPr/>
        </p:nvSpPr>
        <p:spPr>
          <a:xfrm>
            <a:off x="1536946" y="5079605"/>
            <a:ext cx="4041475" cy="9002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gradFill flip="none" rotWithShape="1">
                  <a:gsLst>
                    <a:gs pos="8000">
                      <a:srgbClr val="FFFFFE"/>
                    </a:gs>
                    <a:gs pos="93000">
                      <a:srgbClr val="FFFFFE">
                        <a:alpha val="60000"/>
                      </a:srgbClr>
                    </a:gs>
                  </a:gsLst>
                  <a:lin ang="8100000" scaled="1"/>
                  <a:tileRect/>
                </a:gradFill>
                <a:effectLst/>
                <a:uLnTx/>
                <a:uFillTx/>
                <a:latin typeface="Mona Sans" pitchFamily="2" charset="77"/>
                <a:ea typeface="+mn-ea"/>
                <a:cs typeface="+mn-cs"/>
              </a:rPr>
              <a:t>Jonathan Vella</a:t>
            </a:r>
          </a:p>
          <a:p>
            <a:pPr>
              <a:defRPr/>
            </a:pPr>
            <a:r>
              <a:rPr lang="en-US" sz="1400" b="1" dirty="0">
                <a:gradFill flip="none" rotWithShape="1">
                  <a:gsLst>
                    <a:gs pos="8000">
                      <a:srgbClr val="FFFFFE"/>
                    </a:gs>
                    <a:gs pos="93000">
                      <a:srgbClr val="FFFFFE">
                        <a:alpha val="60000"/>
                      </a:srgbClr>
                    </a:gs>
                  </a:gsLst>
                  <a:lin ang="8100000" scaled="1"/>
                  <a:tileRect/>
                </a:gradFill>
                <a:latin typeface="Mona Sans" pitchFamily="2" charset="77"/>
              </a:rPr>
              <a:t>Sr. Cloud Solutions Architect, </a:t>
            </a:r>
            <a:r>
              <a:rPr kumimoji="0" lang="en-US" sz="1400" b="1" i="0" u="none" strike="noStrike" kern="1200" cap="none" spc="0" normalizeH="0" baseline="0" noProof="0" dirty="0">
                <a:ln>
                  <a:noFill/>
                </a:ln>
                <a:gradFill flip="none" rotWithShape="1">
                  <a:gsLst>
                    <a:gs pos="8000">
                      <a:srgbClr val="FFFFFE"/>
                    </a:gs>
                    <a:gs pos="93000">
                      <a:srgbClr val="FFFFFE">
                        <a:alpha val="60000"/>
                      </a:srgbClr>
                    </a:gs>
                  </a:gsLst>
                  <a:lin ang="8100000" scaled="1"/>
                  <a:tileRect/>
                </a:gradFill>
                <a:effectLst/>
                <a:uLnTx/>
                <a:uFillTx/>
                <a:latin typeface="Mona Sans" pitchFamily="2" charset="77"/>
                <a:ea typeface="+mn-ea"/>
                <a:cs typeface="+mn-cs"/>
              </a:rPr>
              <a:t>Microsoft</a:t>
            </a:r>
          </a:p>
          <a:p>
            <a:pPr>
              <a:defRPr/>
            </a:pPr>
            <a:endParaRPr kumimoji="0" lang="en-US" sz="1400" b="1" i="0" u="none" strike="noStrike" kern="1200" cap="none" spc="0" normalizeH="0" baseline="0" noProof="0" dirty="0">
              <a:ln>
                <a:noFill/>
              </a:ln>
              <a:gradFill flip="none" rotWithShape="1">
                <a:gsLst>
                  <a:gs pos="8000">
                    <a:srgbClr val="FFFFFE"/>
                  </a:gs>
                  <a:gs pos="93000">
                    <a:srgbClr val="FFFFFE">
                      <a:alpha val="60000"/>
                    </a:srgbClr>
                  </a:gs>
                </a:gsLst>
                <a:lin ang="8100000" scaled="1"/>
                <a:tileRect/>
              </a:gradFill>
              <a:effectLst/>
              <a:uLnTx/>
              <a:uFillTx/>
              <a:latin typeface="Mona Sans" pitchFamily="2" charset="77"/>
              <a:ea typeface="+mn-ea"/>
              <a:cs typeface="+mn-cs"/>
            </a:endParaRPr>
          </a:p>
          <a:p>
            <a:pPr>
              <a:defRPr/>
            </a:pPr>
            <a:r>
              <a:rPr lang="en-US" sz="1050" b="1" dirty="0">
                <a:gradFill flip="none" rotWithShape="1">
                  <a:gsLst>
                    <a:gs pos="8000">
                      <a:srgbClr val="FFFFFE"/>
                    </a:gs>
                    <a:gs pos="93000">
                      <a:srgbClr val="FFFFFE">
                        <a:alpha val="60000"/>
                      </a:srgbClr>
                    </a:gs>
                  </a:gsLst>
                  <a:lin ang="8100000" scaled="1"/>
                  <a:tileRect/>
                </a:gradFill>
                <a:latin typeface="Mona Sans" pitchFamily="2" charset="77"/>
              </a:rPr>
              <a:t>https://aka.ms/agenticinfraops</a:t>
            </a:r>
            <a:endParaRPr kumimoji="0" lang="en-US" sz="1050" b="1" i="0" u="none" strike="noStrike" kern="1200" cap="none" spc="0" normalizeH="0" baseline="0" noProof="0" dirty="0">
              <a:ln>
                <a:noFill/>
              </a:ln>
              <a:gradFill flip="none" rotWithShape="1">
                <a:gsLst>
                  <a:gs pos="8000">
                    <a:srgbClr val="FFFFFE"/>
                  </a:gs>
                  <a:gs pos="93000">
                    <a:srgbClr val="FFFFFE">
                      <a:alpha val="60000"/>
                    </a:srgbClr>
                  </a:gs>
                </a:gsLst>
                <a:lin ang="8100000" scaled="1"/>
                <a:tileRect/>
              </a:gradFill>
              <a:effectLst/>
              <a:uLnTx/>
              <a:uFillTx/>
              <a:latin typeface="Mona Sans" pitchFamily="2" charset="77"/>
              <a:ea typeface="+mn-ea"/>
              <a:cs typeface="+mn-cs"/>
            </a:endParaRPr>
          </a:p>
        </p:txBody>
      </p:sp>
    </p:spTree>
    <p:extLst>
      <p:ext uri="{BB962C8B-B14F-4D97-AF65-F5344CB8AC3E}">
        <p14:creationId xmlns:p14="http://schemas.microsoft.com/office/powerpoint/2010/main" val="345545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83C15-0F39-D538-5A69-BE106C6DA09D}"/>
            </a:ext>
          </a:extLst>
        </p:cNvPr>
        <p:cNvGrpSpPr/>
        <p:nvPr/>
      </p:nvGrpSpPr>
      <p:grpSpPr>
        <a:xfrm>
          <a:off x="0" y="0"/>
          <a:ext cx="0" cy="0"/>
          <a:chOff x="0" y="0"/>
          <a:chExt cx="0" cy="0"/>
        </a:xfrm>
      </p:grpSpPr>
      <p:sp>
        <p:nvSpPr>
          <p:cNvPr id="4" name="Title 26">
            <a:extLst>
              <a:ext uri="{FF2B5EF4-FFF2-40B4-BE49-F238E27FC236}">
                <a16:creationId xmlns:a16="http://schemas.microsoft.com/office/drawing/2014/main" id="{FF24B226-F142-728C-C7F0-1591F14A1544}"/>
              </a:ext>
            </a:extLst>
          </p:cNvPr>
          <p:cNvSpPr txBox="1">
            <a:spLocks/>
          </p:cNvSpPr>
          <p:nvPr/>
        </p:nvSpPr>
        <p:spPr>
          <a:xfrm>
            <a:off x="658442" y="2751890"/>
            <a:ext cx="4476491" cy="13542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lang="en-US" sz="4533" b="1" i="0" u="none" strike="noStrike" kern="1200" cap="none" dirty="0">
                <a:solidFill>
                  <a:schemeClr val="lt1"/>
                </a:solidFill>
                <a:latin typeface="+mn-lt"/>
                <a:ea typeface="+mj-ea"/>
                <a:cs typeface="+mj-cs"/>
                <a:sym typeface="Arial"/>
              </a:defRPr>
            </a:lvl1pPr>
          </a:lstStyle>
          <a:p>
            <a:pPr defTabSz="914400">
              <a:lnSpc>
                <a:spcPct val="100000"/>
              </a:lnSpc>
              <a:spcBef>
                <a:spcPts val="0"/>
              </a:spcBef>
              <a:defRPr/>
            </a:pPr>
            <a:r>
              <a:rPr lang="en-US" sz="4400" b="0" dirty="0">
                <a:solidFill>
                  <a:schemeClr val="bg1"/>
                </a:solidFill>
                <a:ea typeface="+mn-ea"/>
                <a:cs typeface="+mn-cs"/>
              </a:rPr>
              <a:t>Put</a:t>
            </a:r>
          </a:p>
          <a:p>
            <a:pPr defTabSz="914400">
              <a:lnSpc>
                <a:spcPct val="100000"/>
              </a:lnSpc>
              <a:spcBef>
                <a:spcPts val="0"/>
              </a:spcBef>
              <a:defRPr/>
            </a:pPr>
            <a:r>
              <a:rPr lang="en-US" sz="4400" b="0" dirty="0">
                <a:solidFill>
                  <a:schemeClr val="bg1"/>
                </a:solidFill>
                <a:ea typeface="+mn-ea"/>
                <a:cs typeface="+mn-cs"/>
              </a:rPr>
              <a:t>simply….</a:t>
            </a:r>
            <a:endParaRPr lang="en-GB" sz="4400" b="0" dirty="0">
              <a:solidFill>
                <a:schemeClr val="bg1"/>
              </a:solidFill>
              <a:ea typeface="+mn-ea"/>
              <a:cs typeface="+mn-cs"/>
            </a:endParaRPr>
          </a:p>
        </p:txBody>
      </p:sp>
      <p:pic>
        <p:nvPicPr>
          <p:cNvPr id="5" name="Picture 4">
            <a:extLst>
              <a:ext uri="{FF2B5EF4-FFF2-40B4-BE49-F238E27FC236}">
                <a16:creationId xmlns:a16="http://schemas.microsoft.com/office/drawing/2014/main" id="{45FBC091-FD3D-CC4D-CE73-070C05D4F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165" y="826238"/>
            <a:ext cx="7808279" cy="5205519"/>
          </a:xfrm>
          <a:prstGeom prst="rect">
            <a:avLst/>
          </a:prstGeom>
        </p:spPr>
      </p:pic>
    </p:spTree>
    <p:extLst>
      <p:ext uri="{BB962C8B-B14F-4D97-AF65-F5344CB8AC3E}">
        <p14:creationId xmlns:p14="http://schemas.microsoft.com/office/powerpoint/2010/main" val="8511286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ED553-19FC-8C78-505E-EFF36207F2F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F2F807-E382-5419-4B8A-5EC3EB838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473" y="405944"/>
            <a:ext cx="4030741" cy="6046111"/>
          </a:xfrm>
          <a:prstGeom prst="rect">
            <a:avLst/>
          </a:prstGeom>
        </p:spPr>
      </p:pic>
      <p:sp>
        <p:nvSpPr>
          <p:cNvPr id="6" name="Title 26">
            <a:extLst>
              <a:ext uri="{FF2B5EF4-FFF2-40B4-BE49-F238E27FC236}">
                <a16:creationId xmlns:a16="http://schemas.microsoft.com/office/drawing/2014/main" id="{759B3AAE-414F-18E7-47E9-F1705711045D}"/>
              </a:ext>
            </a:extLst>
          </p:cNvPr>
          <p:cNvSpPr txBox="1">
            <a:spLocks/>
          </p:cNvSpPr>
          <p:nvPr/>
        </p:nvSpPr>
        <p:spPr>
          <a:xfrm>
            <a:off x="658442" y="2751890"/>
            <a:ext cx="4476491" cy="13542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lang="en-US" sz="4533" b="1" i="0" u="none" strike="noStrike" kern="1200" cap="none" dirty="0">
                <a:solidFill>
                  <a:schemeClr val="lt1"/>
                </a:solidFill>
                <a:latin typeface="+mn-lt"/>
                <a:ea typeface="+mj-ea"/>
                <a:cs typeface="+mj-cs"/>
                <a:sym typeface="Arial"/>
              </a:defRPr>
            </a:lvl1pPr>
          </a:lstStyle>
          <a:p>
            <a:pPr defTabSz="914400">
              <a:lnSpc>
                <a:spcPct val="100000"/>
              </a:lnSpc>
              <a:spcBef>
                <a:spcPts val="0"/>
              </a:spcBef>
              <a:defRPr/>
            </a:pPr>
            <a:r>
              <a:rPr lang="en-US" sz="4400" b="0" dirty="0">
                <a:solidFill>
                  <a:schemeClr val="bg1"/>
                </a:solidFill>
                <a:ea typeface="+mn-ea"/>
                <a:cs typeface="+mn-cs"/>
              </a:rPr>
              <a:t>Intent-driven</a:t>
            </a:r>
          </a:p>
          <a:p>
            <a:pPr defTabSz="914400">
              <a:lnSpc>
                <a:spcPct val="100000"/>
              </a:lnSpc>
              <a:spcBef>
                <a:spcPts val="0"/>
              </a:spcBef>
              <a:defRPr/>
            </a:pPr>
            <a:r>
              <a:rPr lang="en-US" sz="4400" b="0" dirty="0">
                <a:solidFill>
                  <a:schemeClr val="bg1"/>
                </a:solidFill>
                <a:ea typeface="+mn-ea"/>
                <a:cs typeface="+mn-cs"/>
              </a:rPr>
              <a:t>approach</a:t>
            </a:r>
            <a:endParaRPr lang="en-GB" sz="4400" b="0" dirty="0">
              <a:solidFill>
                <a:schemeClr val="bg1"/>
              </a:solidFill>
              <a:ea typeface="+mn-ea"/>
              <a:cs typeface="+mn-cs"/>
            </a:endParaRPr>
          </a:p>
        </p:txBody>
      </p:sp>
    </p:spTree>
    <p:extLst>
      <p:ext uri="{BB962C8B-B14F-4D97-AF65-F5344CB8AC3E}">
        <p14:creationId xmlns:p14="http://schemas.microsoft.com/office/powerpoint/2010/main" val="31385971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A9B7C-F71A-37F1-6182-B93F61E734E9}"/>
              </a:ext>
            </a:extLst>
          </p:cNvPr>
          <p:cNvSpPr>
            <a:spLocks noGrp="1"/>
          </p:cNvSpPr>
          <p:nvPr>
            <p:ph type="body" sz="quarter" idx="13"/>
          </p:nvPr>
        </p:nvSpPr>
        <p:spPr>
          <a:xfrm>
            <a:off x="6493458" y="2351784"/>
            <a:ext cx="5372769" cy="2154436"/>
          </a:xfrm>
        </p:spPr>
        <p:txBody>
          <a:bodyPr/>
          <a:lstStyle/>
          <a:p>
            <a:r>
              <a:rPr lang="en-US" sz="2800" dirty="0">
                <a:solidFill>
                  <a:schemeClr val="tx1"/>
                </a:solidFill>
              </a:rPr>
              <a:t>1 - Visual Studio Code</a:t>
            </a:r>
          </a:p>
          <a:p>
            <a:r>
              <a:rPr lang="en-US" sz="2800" dirty="0">
                <a:solidFill>
                  <a:schemeClr val="tx1"/>
                </a:solidFill>
              </a:rPr>
              <a:t>2 - GitHub Copilot Pro+/Ent</a:t>
            </a:r>
          </a:p>
          <a:p>
            <a:r>
              <a:rPr lang="en-US" sz="2800" dirty="0">
                <a:solidFill>
                  <a:schemeClr val="tx1"/>
                </a:solidFill>
              </a:rPr>
              <a:t>3 - Docker (or similar)</a:t>
            </a:r>
          </a:p>
          <a:p>
            <a:r>
              <a:rPr lang="en-US" sz="2800" dirty="0">
                <a:solidFill>
                  <a:schemeClr val="tx1"/>
                </a:solidFill>
              </a:rPr>
              <a:t>4 - Azure Subscription</a:t>
            </a:r>
          </a:p>
          <a:p>
            <a:r>
              <a:rPr lang="en-US" sz="2800" dirty="0">
                <a:solidFill>
                  <a:schemeClr val="tx1"/>
                </a:solidFill>
              </a:rPr>
              <a:t>5 - Curiosity</a:t>
            </a:r>
            <a:endParaRPr lang="en-GB" sz="2800" dirty="0">
              <a:solidFill>
                <a:schemeClr val="tx1"/>
              </a:solidFill>
            </a:endParaRPr>
          </a:p>
        </p:txBody>
      </p:sp>
      <p:sp>
        <p:nvSpPr>
          <p:cNvPr id="4" name="Title 26">
            <a:extLst>
              <a:ext uri="{FF2B5EF4-FFF2-40B4-BE49-F238E27FC236}">
                <a16:creationId xmlns:a16="http://schemas.microsoft.com/office/drawing/2014/main" id="{931DF68B-F1FE-5AAC-1769-A7AED02A3F35}"/>
              </a:ext>
            </a:extLst>
          </p:cNvPr>
          <p:cNvSpPr txBox="1">
            <a:spLocks/>
          </p:cNvSpPr>
          <p:nvPr/>
        </p:nvSpPr>
        <p:spPr>
          <a:xfrm>
            <a:off x="982806" y="2920441"/>
            <a:ext cx="4230686" cy="6771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lang="en-US" sz="4533" b="1" i="0" u="none" strike="noStrike" kern="1200" cap="none" dirty="0">
                <a:solidFill>
                  <a:schemeClr val="lt1"/>
                </a:solidFill>
                <a:latin typeface="+mn-lt"/>
                <a:ea typeface="+mj-ea"/>
                <a:cs typeface="+mj-cs"/>
                <a:sym typeface="Arial"/>
              </a:defRPr>
            </a:lvl1pPr>
          </a:lstStyle>
          <a:p>
            <a:pPr defTabSz="914400">
              <a:lnSpc>
                <a:spcPct val="100000"/>
              </a:lnSpc>
              <a:spcBef>
                <a:spcPts val="0"/>
              </a:spcBef>
              <a:defRPr/>
            </a:pPr>
            <a:r>
              <a:rPr lang="en-GB" sz="4400" dirty="0">
                <a:solidFill>
                  <a:schemeClr val="bg1"/>
                </a:solidFill>
                <a:ea typeface="+mn-ea"/>
                <a:cs typeface="+mn-cs"/>
              </a:rPr>
              <a:t>Requirements</a:t>
            </a:r>
            <a:endParaRPr lang="en-GB" sz="4400" b="0" dirty="0">
              <a:solidFill>
                <a:schemeClr val="bg1"/>
              </a:solidFill>
              <a:ea typeface="+mn-ea"/>
              <a:cs typeface="+mn-cs"/>
            </a:endParaRPr>
          </a:p>
        </p:txBody>
      </p:sp>
    </p:spTree>
    <p:extLst>
      <p:ext uri="{BB962C8B-B14F-4D97-AF65-F5344CB8AC3E}">
        <p14:creationId xmlns:p14="http://schemas.microsoft.com/office/powerpoint/2010/main" val="56862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FC10-45F0-B0C4-49E9-7428F57D2651}"/>
              </a:ext>
            </a:extLst>
          </p:cNvPr>
          <p:cNvSpPr>
            <a:spLocks noGrp="1"/>
          </p:cNvSpPr>
          <p:nvPr>
            <p:ph type="title"/>
          </p:nvPr>
        </p:nvSpPr>
        <p:spPr/>
        <p:txBody>
          <a:bodyPr/>
          <a:lstStyle/>
          <a:p>
            <a:r>
              <a:rPr lang="en-US"/>
              <a:t>A few notes</a:t>
            </a:r>
            <a:endParaRPr lang="en-GB"/>
          </a:p>
        </p:txBody>
      </p:sp>
    </p:spTree>
    <p:extLst>
      <p:ext uri="{BB962C8B-B14F-4D97-AF65-F5344CB8AC3E}">
        <p14:creationId xmlns:p14="http://schemas.microsoft.com/office/powerpoint/2010/main" val="27100910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2736-6676-53F7-8DAC-0811D7392A68}"/>
            </a:ext>
          </a:extLst>
        </p:cNvPr>
        <p:cNvGrpSpPr/>
        <p:nvPr/>
      </p:nvGrpSpPr>
      <p:grpSpPr>
        <a:xfrm>
          <a:off x="0" y="0"/>
          <a:ext cx="0" cy="0"/>
          <a:chOff x="0" y="0"/>
          <a:chExt cx="0" cy="0"/>
        </a:xfrm>
      </p:grpSpPr>
      <p:sp>
        <p:nvSpPr>
          <p:cNvPr id="15" name="Free-form: Shape 54">
            <a:extLst>
              <a:ext uri="{FF2B5EF4-FFF2-40B4-BE49-F238E27FC236}">
                <a16:creationId xmlns:a16="http://schemas.microsoft.com/office/drawing/2014/main" id="{47FB21D9-A688-46A1-60F1-0FC723EC8C6F}"/>
              </a:ext>
              <a:ext uri="{C183D7F6-B498-43B3-948B-1728B52AA6E4}">
                <adec:decorative xmlns:adec="http://schemas.microsoft.com/office/drawing/2017/decorative" val="1"/>
              </a:ext>
            </a:extLst>
          </p:cNvPr>
          <p:cNvSpPr>
            <a:spLocks/>
          </p:cNvSpPr>
          <p:nvPr/>
        </p:nvSpPr>
        <p:spPr>
          <a:xfrm>
            <a:off x="747713" y="3065669"/>
            <a:ext cx="10696575" cy="1144710"/>
          </a:xfrm>
          <a:prstGeom prst="roundRect">
            <a:avLst>
              <a:gd name="adj" fmla="val 50000"/>
            </a:avLst>
          </a:prstGeom>
          <a:gradFill>
            <a:gsLst>
              <a:gs pos="0">
                <a:srgbClr val="1F9CF0"/>
              </a:gs>
              <a:gs pos="48500">
                <a:srgbClr val="9477E2">
                  <a:alpha val="48627"/>
                </a:srgbClr>
              </a:gs>
              <a:gs pos="100000">
                <a:srgbClr val="9477E2">
                  <a:alpha val="11000"/>
                </a:srgbClr>
              </a:gs>
            </a:gsLst>
            <a:lin ang="0" scaled="0"/>
          </a:gradFill>
          <a:ln>
            <a:noFill/>
          </a:ln>
        </p:spPr>
        <p:txBody>
          <a:bodyPr spcFirstLastPara="1" wrap="square" lIns="42900" tIns="21450" rIns="42900" bIns="214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6" b="0" i="0" u="none" strike="noStrike" kern="1200" cap="none" spc="0" normalizeH="0" baseline="0" noProof="0">
              <a:ln>
                <a:noFill/>
              </a:ln>
              <a:solidFill>
                <a:srgbClr val="FFFFFF"/>
              </a:solidFill>
              <a:effectLst/>
              <a:uLnTx/>
              <a:uFillTx/>
              <a:latin typeface="Helvetica" pitchFamily="2" charset="0"/>
              <a:ea typeface="Calibri"/>
              <a:cs typeface="Calibri"/>
            </a:endParaRPr>
          </a:p>
        </p:txBody>
      </p:sp>
      <p:sp>
        <p:nvSpPr>
          <p:cNvPr id="16" name="Free-form: Shape 54">
            <a:extLst>
              <a:ext uri="{FF2B5EF4-FFF2-40B4-BE49-F238E27FC236}">
                <a16:creationId xmlns:a16="http://schemas.microsoft.com/office/drawing/2014/main" id="{E42C7FE7-83B6-22D5-6DDE-81CAD995979C}"/>
              </a:ext>
              <a:ext uri="{C183D7F6-B498-43B3-948B-1728B52AA6E4}">
                <adec:decorative xmlns:adec="http://schemas.microsoft.com/office/drawing/2017/decorative" val="1"/>
              </a:ext>
            </a:extLst>
          </p:cNvPr>
          <p:cNvSpPr>
            <a:spLocks/>
          </p:cNvSpPr>
          <p:nvPr/>
        </p:nvSpPr>
        <p:spPr>
          <a:xfrm>
            <a:off x="853095" y="3145027"/>
            <a:ext cx="10485810" cy="985994"/>
          </a:xfrm>
          <a:prstGeom prst="roundRect">
            <a:avLst>
              <a:gd name="adj" fmla="val 50000"/>
            </a:avLst>
          </a:prstGeom>
          <a:gradFill>
            <a:gsLst>
              <a:gs pos="0">
                <a:srgbClr val="1F9CF0"/>
              </a:gs>
              <a:gs pos="48500">
                <a:srgbClr val="9477E2">
                  <a:alpha val="48627"/>
                </a:srgbClr>
              </a:gs>
              <a:gs pos="100000">
                <a:srgbClr val="9477E2">
                  <a:alpha val="11000"/>
                </a:srgbClr>
              </a:gs>
            </a:gsLst>
            <a:lin ang="0" scaled="0"/>
          </a:gradFill>
          <a:ln>
            <a:noFill/>
          </a:ln>
          <a:effectLst>
            <a:outerShdw blurRad="50800" dist="38100" dir="10800000" algn="r" rotWithShape="0">
              <a:prstClr val="black">
                <a:alpha val="5000"/>
              </a:prstClr>
            </a:outerShdw>
          </a:effectLst>
        </p:spPr>
        <p:txBody>
          <a:bodyPr spcFirstLastPara="1" wrap="square" lIns="42900" tIns="21450" rIns="42900" bIns="214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66" b="0" i="0" u="none" strike="noStrike" kern="1200" cap="none" spc="0" normalizeH="0" baseline="0" noProof="0">
              <a:ln>
                <a:noFill/>
              </a:ln>
              <a:solidFill>
                <a:srgbClr val="FFFFFF"/>
              </a:solidFill>
              <a:effectLst/>
              <a:uLnTx/>
              <a:uFillTx/>
              <a:latin typeface="Helvetica" pitchFamily="2" charset="0"/>
              <a:ea typeface="Calibri"/>
              <a:cs typeface="Calibri"/>
            </a:endParaRPr>
          </a:p>
        </p:txBody>
      </p:sp>
      <p:sp>
        <p:nvSpPr>
          <p:cNvPr id="4" name="Title 3">
            <a:extLst>
              <a:ext uri="{FF2B5EF4-FFF2-40B4-BE49-F238E27FC236}">
                <a16:creationId xmlns:a16="http://schemas.microsoft.com/office/drawing/2014/main" id="{507F03AD-E029-4204-E7E2-A93E9AE888A7}"/>
              </a:ext>
            </a:extLst>
          </p:cNvPr>
          <p:cNvSpPr>
            <a:spLocks noGrp="1"/>
          </p:cNvSpPr>
          <p:nvPr>
            <p:ph type="title"/>
          </p:nvPr>
        </p:nvSpPr>
        <p:spPr>
          <a:xfrm>
            <a:off x="1639570" y="3388725"/>
            <a:ext cx="8912860" cy="498598"/>
          </a:xfrm>
          <a:noFill/>
          <a:ln>
            <a:noFill/>
          </a:ln>
        </p:spPr>
        <p:txBody>
          <a:bodyPr spcFirstLastPara="1" wrap="square" lIns="0" tIns="0" rIns="0" bIns="0" anchor="t" anchorCtr="0">
            <a:spAutoFit/>
          </a:bodyPr>
          <a:lstStyle/>
          <a:p>
            <a:pPr algn="ctr"/>
            <a:r>
              <a:rPr lang="en-US" dirty="0">
                <a:solidFill>
                  <a:schemeClr val="accent2"/>
                </a:solidFill>
              </a:rPr>
              <a:t>Demo: </a:t>
            </a:r>
            <a:r>
              <a:rPr lang="en-US" dirty="0">
                <a:solidFill>
                  <a:schemeClr val="bg1"/>
                </a:solidFill>
              </a:rPr>
              <a:t>APEX</a:t>
            </a:r>
          </a:p>
        </p:txBody>
      </p:sp>
      <p:pic>
        <p:nvPicPr>
          <p:cNvPr id="2" name="Picture 1">
            <a:extLst>
              <a:ext uri="{FF2B5EF4-FFF2-40B4-BE49-F238E27FC236}">
                <a16:creationId xmlns:a16="http://schemas.microsoft.com/office/drawing/2014/main" id="{FE744B85-2EF4-3B22-89FE-F51F86AA7A55}"/>
              </a:ext>
              <a:ext uri="{C183D7F6-B498-43B3-948B-1728B52AA6E4}">
                <adec:decorative xmlns:adec="http://schemas.microsoft.com/office/drawing/2017/decorative" val="1"/>
              </a:ext>
            </a:extLst>
          </p:cNvPr>
          <p:cNvPicPr>
            <a:picLocks noChangeAspect="1"/>
          </p:cNvPicPr>
          <p:nvPr/>
        </p:nvPicPr>
        <p:blipFill>
          <a:blip r:embed="rId3"/>
          <a:srcRect l="18736" t="38568" r="7899"/>
          <a:stretch>
            <a:fillRect/>
          </a:stretch>
        </p:blipFill>
        <p:spPr>
          <a:xfrm rot="5400000" flipH="1" flipV="1">
            <a:off x="-2400619" y="3835893"/>
            <a:ext cx="5422722" cy="621487"/>
          </a:xfrm>
          <a:custGeom>
            <a:avLst/>
            <a:gdLst>
              <a:gd name="connsiteX0" fmla="*/ 5422722 w 5422722"/>
              <a:gd name="connsiteY0" fmla="*/ 1 h 621487"/>
              <a:gd name="connsiteX1" fmla="*/ 5422722 w 5422722"/>
              <a:gd name="connsiteY1" fmla="*/ 621487 h 621487"/>
              <a:gd name="connsiteX2" fmla="*/ 558929 w 5422722"/>
              <a:gd name="connsiteY2" fmla="*/ 621487 h 621487"/>
              <a:gd name="connsiteX3" fmla="*/ 593043 w 5422722"/>
              <a:gd name="connsiteY3" fmla="*/ 605548 h 621487"/>
              <a:gd name="connsiteX4" fmla="*/ 1015060 w 5422722"/>
              <a:gd name="connsiteY4" fmla="*/ 21492 h 621487"/>
              <a:gd name="connsiteX5" fmla="*/ 1017223 w 5422722"/>
              <a:gd name="connsiteY5" fmla="*/ 3 h 621487"/>
              <a:gd name="connsiteX6" fmla="*/ 0 w 5422722"/>
              <a:gd name="connsiteY6" fmla="*/ 3 h 621487"/>
              <a:gd name="connsiteX7" fmla="*/ 0 w 5422722"/>
              <a:gd name="connsiteY7" fmla="*/ 0 h 62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2722" h="621487">
                <a:moveTo>
                  <a:pt x="5422722" y="1"/>
                </a:moveTo>
                <a:lnTo>
                  <a:pt x="5422722" y="621487"/>
                </a:lnTo>
                <a:lnTo>
                  <a:pt x="558929" y="621487"/>
                </a:lnTo>
                <a:lnTo>
                  <a:pt x="593043" y="605548"/>
                </a:lnTo>
                <a:cubicBezTo>
                  <a:pt x="806971" y="482353"/>
                  <a:pt x="964026" y="271261"/>
                  <a:pt x="1015060" y="21492"/>
                </a:cubicBezTo>
                <a:lnTo>
                  <a:pt x="1017223" y="3"/>
                </a:lnTo>
                <a:lnTo>
                  <a:pt x="0" y="3"/>
                </a:lnTo>
                <a:lnTo>
                  <a:pt x="0" y="0"/>
                </a:lnTo>
                <a:close/>
              </a:path>
            </a:pathLst>
          </a:custGeom>
        </p:spPr>
      </p:pic>
      <p:pic>
        <p:nvPicPr>
          <p:cNvPr id="3" name="Picture 2">
            <a:extLst>
              <a:ext uri="{FF2B5EF4-FFF2-40B4-BE49-F238E27FC236}">
                <a16:creationId xmlns:a16="http://schemas.microsoft.com/office/drawing/2014/main" id="{2C5F42E6-F848-2AC1-7F62-824DD7ABD811}"/>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0" y="1"/>
            <a:ext cx="7391400" cy="1011662"/>
          </a:xfrm>
          <a:custGeom>
            <a:avLst/>
            <a:gdLst>
              <a:gd name="connsiteX0" fmla="*/ 0 w 7391400"/>
              <a:gd name="connsiteY0" fmla="*/ 0 h 1011662"/>
              <a:gd name="connsiteX1" fmla="*/ 7391400 w 7391400"/>
              <a:gd name="connsiteY1" fmla="*/ 0 h 1011662"/>
              <a:gd name="connsiteX2" fmla="*/ 7391400 w 7391400"/>
              <a:gd name="connsiteY2" fmla="*/ 1011662 h 1011662"/>
              <a:gd name="connsiteX3" fmla="*/ 1597690 w 7391400"/>
              <a:gd name="connsiteY3" fmla="*/ 1011662 h 1011662"/>
              <a:gd name="connsiteX4" fmla="*/ 1626435 w 7391400"/>
              <a:gd name="connsiteY4" fmla="*/ 919059 h 1011662"/>
              <a:gd name="connsiteX5" fmla="*/ 1639570 w 7391400"/>
              <a:gd name="connsiteY5" fmla="*/ 788765 h 1011662"/>
              <a:gd name="connsiteX6" fmla="*/ 993061 w 7391400"/>
              <a:gd name="connsiteY6" fmla="*/ 142256 h 1011662"/>
              <a:gd name="connsiteX7" fmla="*/ 31750 w 7391400"/>
              <a:gd name="connsiteY7" fmla="*/ 142256 h 1011662"/>
              <a:gd name="connsiteX8" fmla="*/ 31750 w 7391400"/>
              <a:gd name="connsiteY8" fmla="*/ 1011662 h 1011662"/>
              <a:gd name="connsiteX9" fmla="*/ 0 w 7391400"/>
              <a:gd name="connsiteY9" fmla="*/ 1011662 h 101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1400" h="1011662">
                <a:moveTo>
                  <a:pt x="0" y="0"/>
                </a:moveTo>
                <a:lnTo>
                  <a:pt x="7391400" y="0"/>
                </a:lnTo>
                <a:lnTo>
                  <a:pt x="7391400" y="1011662"/>
                </a:lnTo>
                <a:lnTo>
                  <a:pt x="1597690" y="1011662"/>
                </a:lnTo>
                <a:lnTo>
                  <a:pt x="1626435" y="919059"/>
                </a:lnTo>
                <a:cubicBezTo>
                  <a:pt x="1635048" y="876973"/>
                  <a:pt x="1639570" y="833397"/>
                  <a:pt x="1639570" y="788765"/>
                </a:cubicBezTo>
                <a:cubicBezTo>
                  <a:pt x="1639570" y="431708"/>
                  <a:pt x="1350118" y="142256"/>
                  <a:pt x="993061" y="142256"/>
                </a:cubicBezTo>
                <a:lnTo>
                  <a:pt x="31750" y="142256"/>
                </a:lnTo>
                <a:lnTo>
                  <a:pt x="31750" y="1011662"/>
                </a:lnTo>
                <a:lnTo>
                  <a:pt x="0" y="1011662"/>
                </a:lnTo>
                <a:close/>
              </a:path>
            </a:pathLst>
          </a:custGeom>
        </p:spPr>
      </p:pic>
      <p:grpSp>
        <p:nvGrpSpPr>
          <p:cNvPr id="5" name="Group 4">
            <a:extLst>
              <a:ext uri="{FF2B5EF4-FFF2-40B4-BE49-F238E27FC236}">
                <a16:creationId xmlns:a16="http://schemas.microsoft.com/office/drawing/2014/main" id="{B568D384-12D1-84EE-F944-014893CEBF6D}"/>
              </a:ext>
              <a:ext uri="{C183D7F6-B498-43B3-948B-1728B52AA6E4}">
                <adec:decorative xmlns:adec="http://schemas.microsoft.com/office/drawing/2017/decorative" val="1"/>
              </a:ext>
            </a:extLst>
          </p:cNvPr>
          <p:cNvGrpSpPr/>
          <p:nvPr/>
        </p:nvGrpSpPr>
        <p:grpSpPr>
          <a:xfrm flipH="1" flipV="1">
            <a:off x="7587688" y="0"/>
            <a:ext cx="4604312" cy="1307880"/>
            <a:chOff x="0" y="3744252"/>
            <a:chExt cx="4604312" cy="1307880"/>
          </a:xfrm>
        </p:grpSpPr>
        <p:sp>
          <p:nvSpPr>
            <p:cNvPr id="6" name="Free-form: Shape 38">
              <a:extLst>
                <a:ext uri="{FF2B5EF4-FFF2-40B4-BE49-F238E27FC236}">
                  <a16:creationId xmlns:a16="http://schemas.microsoft.com/office/drawing/2014/main" id="{B6BAD176-F361-792E-1E0A-C38CA007AA19}"/>
                </a:ext>
                <a:ext uri="{C183D7F6-B498-43B3-948B-1728B52AA6E4}">
                  <adec:decorative xmlns:adec="http://schemas.microsoft.com/office/drawing/2017/decorative" val="1"/>
                </a:ext>
              </a:extLst>
            </p:cNvPr>
            <p:cNvSpPr/>
            <p:nvPr/>
          </p:nvSpPr>
          <p:spPr>
            <a:xfrm rot="16200000" flipV="1">
              <a:off x="1648216" y="2096036"/>
              <a:ext cx="1307880" cy="4604312"/>
            </a:xfrm>
            <a:custGeom>
              <a:avLst/>
              <a:gdLst>
                <a:gd name="connsiteX0" fmla="*/ 980910 w 980910"/>
                <a:gd name="connsiteY0" fmla="*/ 3453234 h 3453234"/>
                <a:gd name="connsiteX1" fmla="*/ 980910 w 980910"/>
                <a:gd name="connsiteY1" fmla="*/ 3358981 h 3453234"/>
                <a:gd name="connsiteX2" fmla="*/ 980910 w 980910"/>
                <a:gd name="connsiteY2" fmla="*/ 2183353 h 3453234"/>
                <a:gd name="connsiteX3" fmla="*/ 980910 w 980910"/>
                <a:gd name="connsiteY3" fmla="*/ 1468670 h 3453234"/>
                <a:gd name="connsiteX4" fmla="*/ 154345 w 980910"/>
                <a:gd name="connsiteY4" fmla="*/ 70301 h 3453234"/>
                <a:gd name="connsiteX5" fmla="*/ 0 w 980910"/>
                <a:gd name="connsiteY5" fmla="*/ 0 h 3453234"/>
                <a:gd name="connsiteX6" fmla="*/ 0 w 980910"/>
                <a:gd name="connsiteY6" fmla="*/ 2162953 h 3453234"/>
                <a:gd name="connsiteX7" fmla="*/ 0 w 980910"/>
                <a:gd name="connsiteY7" fmla="*/ 3453234 h 345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0910" h="3453234">
                  <a:moveTo>
                    <a:pt x="980910" y="3453234"/>
                  </a:moveTo>
                  <a:lnTo>
                    <a:pt x="980910" y="3358981"/>
                  </a:lnTo>
                  <a:lnTo>
                    <a:pt x="980910" y="2183353"/>
                  </a:lnTo>
                  <a:lnTo>
                    <a:pt x="980910" y="1468670"/>
                  </a:lnTo>
                  <a:cubicBezTo>
                    <a:pt x="980910" y="866278"/>
                    <a:pt x="647089" y="341856"/>
                    <a:pt x="154345" y="70301"/>
                  </a:cubicBezTo>
                  <a:lnTo>
                    <a:pt x="0" y="0"/>
                  </a:lnTo>
                  <a:lnTo>
                    <a:pt x="0" y="2162953"/>
                  </a:lnTo>
                  <a:lnTo>
                    <a:pt x="0" y="3453234"/>
                  </a:lnTo>
                  <a:close/>
                </a:path>
              </a:pathLst>
            </a:custGeom>
            <a:gradFill flip="none" rotWithShape="1">
              <a:gsLst>
                <a:gs pos="2000">
                  <a:srgbClr val="342961">
                    <a:alpha val="93000"/>
                  </a:srgbClr>
                </a:gs>
                <a:gs pos="100000">
                  <a:srgbClr val="2096E8">
                    <a:alpha val="66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p:txBody>
        </p:sp>
        <p:sp>
          <p:nvSpPr>
            <p:cNvPr id="7" name="Freeform: Shape 5">
              <a:extLst>
                <a:ext uri="{FF2B5EF4-FFF2-40B4-BE49-F238E27FC236}">
                  <a16:creationId xmlns:a16="http://schemas.microsoft.com/office/drawing/2014/main" id="{40ED8278-03A7-CDA0-F912-FFBF0D849076}"/>
                </a:ext>
                <a:ext uri="{C183D7F6-B498-43B3-948B-1728B52AA6E4}">
                  <adec:decorative xmlns:adec="http://schemas.microsoft.com/office/drawing/2017/decorative" val="1"/>
                </a:ext>
              </a:extLst>
            </p:cNvPr>
            <p:cNvSpPr/>
            <p:nvPr/>
          </p:nvSpPr>
          <p:spPr>
            <a:xfrm flipV="1">
              <a:off x="2565643" y="3744252"/>
              <a:ext cx="2014019" cy="1307880"/>
            </a:xfrm>
            <a:custGeom>
              <a:avLst/>
              <a:gdLst>
                <a:gd name="connsiteX0" fmla="*/ 0 w 770051"/>
                <a:gd name="connsiteY0" fmla="*/ 500062 h 500062"/>
                <a:gd name="connsiteX1" fmla="*/ 30758 w 770051"/>
                <a:gd name="connsiteY1" fmla="*/ 500062 h 500062"/>
                <a:gd name="connsiteX2" fmla="*/ 743637 w 770051"/>
                <a:gd name="connsiteY2" fmla="*/ 78684 h 500062"/>
                <a:gd name="connsiteX3" fmla="*/ 770051 w 770051"/>
                <a:gd name="connsiteY3" fmla="*/ 26126 h 500062"/>
                <a:gd name="connsiteX4" fmla="*/ 761211 w 770051"/>
                <a:gd name="connsiteY4" fmla="*/ 21598 h 500062"/>
                <a:gd name="connsiteX5" fmla="*/ 699763 w 770051"/>
                <a:gd name="connsiteY5" fmla="*/ 0 h 500062"/>
                <a:gd name="connsiteX6" fmla="*/ 358523 w 770051"/>
                <a:gd name="connsiteY6" fmla="*/ 0 h 500062"/>
                <a:gd name="connsiteX7" fmla="*/ 330283 w 770051"/>
                <a:gd name="connsiteY7" fmla="*/ 8480 h 500062"/>
                <a:gd name="connsiteX8" fmla="*/ 687 w 770051"/>
                <a:gd name="connsiteY8" fmla="*/ 472912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051" h="500062">
                  <a:moveTo>
                    <a:pt x="0" y="500062"/>
                  </a:moveTo>
                  <a:lnTo>
                    <a:pt x="30758" y="500062"/>
                  </a:lnTo>
                  <a:cubicBezTo>
                    <a:pt x="337853" y="500062"/>
                    <a:pt x="605200" y="329882"/>
                    <a:pt x="743637" y="78684"/>
                  </a:cubicBezTo>
                  <a:lnTo>
                    <a:pt x="770051" y="26126"/>
                  </a:lnTo>
                  <a:lnTo>
                    <a:pt x="761211" y="21598"/>
                  </a:lnTo>
                  <a:lnTo>
                    <a:pt x="699763" y="0"/>
                  </a:lnTo>
                  <a:lnTo>
                    <a:pt x="358523" y="0"/>
                  </a:lnTo>
                  <a:lnTo>
                    <a:pt x="330283" y="8480"/>
                  </a:lnTo>
                  <a:cubicBezTo>
                    <a:pt x="144514" y="84382"/>
                    <a:pt x="11353" y="262488"/>
                    <a:pt x="687" y="472912"/>
                  </a:cubicBezTo>
                  <a:close/>
                </a:path>
              </a:pathLst>
            </a:custGeom>
            <a:gradFill>
              <a:gsLst>
                <a:gs pos="100000">
                  <a:srgbClr val="D59DFF">
                    <a:alpha val="23000"/>
                  </a:srgbClr>
                </a:gs>
                <a:gs pos="0">
                  <a:srgbClr val="1F9CF0">
                    <a:alpha val="2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panose="020B0604020202020204" pitchFamily="34" charset="0"/>
                <a:ea typeface="+mn-ea"/>
                <a:cs typeface="Helvetica" panose="020B0604020202020204" pitchFamily="34" charset="0"/>
              </a:endParaRPr>
            </a:p>
          </p:txBody>
        </p:sp>
      </p:grpSp>
      <p:sp>
        <p:nvSpPr>
          <p:cNvPr id="8" name="Rectangle: Top Corners Rounded 7">
            <a:extLst>
              <a:ext uri="{FF2B5EF4-FFF2-40B4-BE49-F238E27FC236}">
                <a16:creationId xmlns:a16="http://schemas.microsoft.com/office/drawing/2014/main" id="{C34D975E-8547-979F-52B2-D23EEF577CFA}"/>
              </a:ext>
              <a:ext uri="{C183D7F6-B498-43B3-948B-1728B52AA6E4}">
                <adec:decorative xmlns:adec="http://schemas.microsoft.com/office/drawing/2017/decorative" val="1"/>
              </a:ext>
            </a:extLst>
          </p:cNvPr>
          <p:cNvSpPr>
            <a:spLocks/>
          </p:cNvSpPr>
          <p:nvPr/>
        </p:nvSpPr>
        <p:spPr>
          <a:xfrm rot="5400000">
            <a:off x="173275" y="-31020"/>
            <a:ext cx="1293018" cy="1639572"/>
          </a:xfrm>
          <a:prstGeom prst="round2SameRect">
            <a:avLst>
              <a:gd name="adj1" fmla="val 50000"/>
              <a:gd name="adj2" fmla="val 0"/>
            </a:avLst>
          </a:prstGeom>
          <a:gradFill flip="none" rotWithShape="1">
            <a:gsLst>
              <a:gs pos="0">
                <a:srgbClr val="9477E2">
                  <a:alpha val="20000"/>
                </a:srgbClr>
              </a:gs>
              <a:gs pos="2000">
                <a:srgbClr val="9477E2">
                  <a:alpha val="20000"/>
                </a:srgbClr>
              </a:gs>
              <a:gs pos="100000">
                <a:srgbClr val="9477E2">
                  <a:alpha val="0"/>
                </a:srgbClr>
              </a:gs>
            </a:gsLst>
            <a:lin ang="5400000" scaled="1"/>
            <a:tileRect/>
          </a:gradFill>
          <a:ln>
            <a:noFill/>
          </a:ln>
        </p:spPr>
        <p:txBody>
          <a:bodyPr spcFirstLastPara="1" wrap="square" lIns="0" tIns="1004285" rIns="0" bIns="0" anchor="t" anchorCtr="0">
            <a:noAutofit/>
          </a:bodyPr>
          <a:lstStyle/>
          <a:p>
            <a:pPr marL="0" marR="0" lvl="0" indent="0" algn="ctr" defTabSz="608633" rtl="0" eaLnBrk="1" fontAlgn="auto" latinLnBrk="0" hangingPunct="1">
              <a:lnSpc>
                <a:spcPct val="100000"/>
              </a:lnSpc>
              <a:spcBef>
                <a:spcPts val="0"/>
              </a:spcBef>
              <a:spcAft>
                <a:spcPts val="0"/>
              </a:spcAft>
              <a:buClrTx/>
              <a:buSzTx/>
              <a:buFontTx/>
              <a:buNone/>
              <a:tabLst/>
              <a:defRPr/>
            </a:pPr>
            <a:endParaRPr kumimoji="0" lang="en-US" sz="3195" b="1" i="0" u="none" strike="noStrike" kern="1200" cap="none" spc="0" normalizeH="0" baseline="30000" noProof="0">
              <a:ln>
                <a:noFill/>
              </a:ln>
              <a:solidFill>
                <a:srgbClr val="FFFFFF"/>
              </a:solidFill>
              <a:effectLst/>
              <a:uLnTx/>
              <a:uFillTx/>
              <a:latin typeface="Helvetica"/>
              <a:ea typeface="Calibri"/>
              <a:cs typeface="Calibri"/>
            </a:endParaRPr>
          </a:p>
        </p:txBody>
      </p:sp>
      <p:grpSp>
        <p:nvGrpSpPr>
          <p:cNvPr id="9" name="Group 8" descr="GitHub Copilot">
            <a:extLst>
              <a:ext uri="{FF2B5EF4-FFF2-40B4-BE49-F238E27FC236}">
                <a16:creationId xmlns:a16="http://schemas.microsoft.com/office/drawing/2014/main" id="{0E973536-F604-9EC1-AFCC-0B77037AF673}"/>
              </a:ext>
            </a:extLst>
          </p:cNvPr>
          <p:cNvGrpSpPr>
            <a:grpSpLocks/>
          </p:cNvGrpSpPr>
          <p:nvPr/>
        </p:nvGrpSpPr>
        <p:grpSpPr>
          <a:xfrm>
            <a:off x="488768" y="265100"/>
            <a:ext cx="1049384" cy="1047332"/>
            <a:chOff x="4789174" y="2124731"/>
            <a:chExt cx="2613652" cy="2608540"/>
          </a:xfrm>
        </p:grpSpPr>
        <p:grpSp>
          <p:nvGrpSpPr>
            <p:cNvPr id="10" name="Group 9">
              <a:extLst>
                <a:ext uri="{FF2B5EF4-FFF2-40B4-BE49-F238E27FC236}">
                  <a16:creationId xmlns:a16="http://schemas.microsoft.com/office/drawing/2014/main" id="{DEDBDCED-8F9F-9DD3-D055-57215FBC4E8D}"/>
                </a:ext>
              </a:extLst>
            </p:cNvPr>
            <p:cNvGrpSpPr/>
            <p:nvPr/>
          </p:nvGrpSpPr>
          <p:grpSpPr>
            <a:xfrm>
              <a:off x="4789174" y="2124731"/>
              <a:ext cx="2613652" cy="2608540"/>
              <a:chOff x="4789174" y="2124731"/>
              <a:chExt cx="2613652" cy="2608540"/>
            </a:xfrm>
          </p:grpSpPr>
          <p:sp>
            <p:nvSpPr>
              <p:cNvPr id="12" name="Oval 11">
                <a:extLst>
                  <a:ext uri="{FF2B5EF4-FFF2-40B4-BE49-F238E27FC236}">
                    <a16:creationId xmlns:a16="http://schemas.microsoft.com/office/drawing/2014/main" id="{189ED38D-36C7-A699-6851-F3D7FDC48BE8}"/>
                  </a:ext>
                </a:extLst>
              </p:cNvPr>
              <p:cNvSpPr>
                <a:spLocks/>
              </p:cNvSpPr>
              <p:nvPr/>
            </p:nvSpPr>
            <p:spPr>
              <a:xfrm>
                <a:off x="4789174" y="2124731"/>
                <a:ext cx="2613652" cy="2608540"/>
              </a:xfrm>
              <a:prstGeom prst="ellipse">
                <a:avLst/>
              </a:prstGeom>
              <a:gradFill flip="none" rotWithShape="1">
                <a:gsLst>
                  <a:gs pos="0">
                    <a:srgbClr val="1F9CF0">
                      <a:alpha val="74901"/>
                    </a:srgbClr>
                  </a:gs>
                  <a:gs pos="93000">
                    <a:srgbClr val="D59DFF">
                      <a:alpha val="0"/>
                    </a:srgbClr>
                  </a:gs>
                  <a:gs pos="100000">
                    <a:srgbClr val="D59DFF">
                      <a:alpha val="0"/>
                    </a:srgbClr>
                  </a:gs>
                </a:gsLst>
                <a:lin ang="2700000" scaled="1"/>
                <a:tileRect/>
              </a:gradFill>
              <a:ln>
                <a:noFill/>
              </a:ln>
            </p:spPr>
            <p:txBody>
              <a:bodyPr spcFirstLastPara="1" wrap="square" lIns="42900" tIns="21450" rIns="42900" bIns="214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Helvetica" pitchFamily="2" charset="0"/>
                  <a:ea typeface="Calibri"/>
                  <a:cs typeface="Calibri"/>
                  <a:sym typeface="Arial"/>
                </a:endParaRPr>
              </a:p>
            </p:txBody>
          </p:sp>
          <p:sp>
            <p:nvSpPr>
              <p:cNvPr id="13" name="Oval 12">
                <a:extLst>
                  <a:ext uri="{FF2B5EF4-FFF2-40B4-BE49-F238E27FC236}">
                    <a16:creationId xmlns:a16="http://schemas.microsoft.com/office/drawing/2014/main" id="{AAE966D6-4A9F-2069-0DCF-3070D2FA2CC1}"/>
                  </a:ext>
                </a:extLst>
              </p:cNvPr>
              <p:cNvSpPr>
                <a:spLocks/>
              </p:cNvSpPr>
              <p:nvPr/>
            </p:nvSpPr>
            <p:spPr>
              <a:xfrm>
                <a:off x="4876800" y="2212186"/>
                <a:ext cx="2438400" cy="2433630"/>
              </a:xfrm>
              <a:prstGeom prst="ellipse">
                <a:avLst/>
              </a:prstGeom>
              <a:gradFill flip="none" rotWithShape="1">
                <a:gsLst>
                  <a:gs pos="92000">
                    <a:srgbClr val="D59DFF">
                      <a:alpha val="0"/>
                    </a:srgbClr>
                  </a:gs>
                  <a:gs pos="0">
                    <a:schemeClr val="accent3">
                      <a:alpha val="26000"/>
                    </a:schemeClr>
                  </a:gs>
                </a:gsLst>
                <a:lin ang="5400000" scaled="1"/>
                <a:tileRect/>
              </a:gradFill>
              <a:ln w="12700" cap="flat" cmpd="sng" algn="ctr">
                <a:noFill/>
                <a:prstDash val="solid"/>
                <a:miter lim="800000"/>
              </a:ln>
              <a:effectLst>
                <a:outerShdw blurRad="965200" algn="ctr" rotWithShape="0">
                  <a:prstClr val="black">
                    <a:alpha val="72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white"/>
                  </a:solidFill>
                  <a:effectLst/>
                  <a:uLnTx/>
                  <a:uFillTx/>
                  <a:latin typeface="Helvetica"/>
                  <a:ea typeface="+mn-ea"/>
                  <a:cs typeface="+mn-cs"/>
                  <a:sym typeface="Arial"/>
                </a:endParaRPr>
              </a:p>
            </p:txBody>
          </p:sp>
          <p:sp>
            <p:nvSpPr>
              <p:cNvPr id="14" name="Oval 13">
                <a:extLst>
                  <a:ext uri="{FF2B5EF4-FFF2-40B4-BE49-F238E27FC236}">
                    <a16:creationId xmlns:a16="http://schemas.microsoft.com/office/drawing/2014/main" id="{36462ECE-7D8B-1B93-E156-DB20681A6DE2}"/>
                  </a:ext>
                </a:extLst>
              </p:cNvPr>
              <p:cNvSpPr>
                <a:spLocks/>
              </p:cNvSpPr>
              <p:nvPr/>
            </p:nvSpPr>
            <p:spPr>
              <a:xfrm>
                <a:off x="4955696" y="2290928"/>
                <a:ext cx="2280608" cy="2276146"/>
              </a:xfrm>
              <a:prstGeom prst="ellipse">
                <a:avLst/>
              </a:prstGeom>
              <a:solidFill>
                <a:schemeClr val="tx1">
                  <a:alpha val="6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89541" tIns="311632" rIns="389541" bIns="311632" numCol="1" spcCol="0" rtlCol="0" fromWordArt="0" anchor="t" anchorCtr="0" forceAA="0" compatLnSpc="1">
                <a:prstTxWarp prst="textNoShape">
                  <a:avLst/>
                </a:prstTxWarp>
                <a:noAutofit/>
              </a:bodyPr>
              <a:lstStyle/>
              <a:p>
                <a:pPr marL="0" marR="0" lvl="0" indent="0" algn="l" defTabSz="1986066" rtl="0" eaLnBrk="1" fontAlgn="base" latinLnBrk="0" hangingPunct="1">
                  <a:lnSpc>
                    <a:spcPct val="100000"/>
                  </a:lnSpc>
                  <a:spcBef>
                    <a:spcPct val="0"/>
                  </a:spcBef>
                  <a:spcAft>
                    <a:spcPct val="0"/>
                  </a:spcAft>
                  <a:buClr>
                    <a:srgbClr val="000000"/>
                  </a:buClr>
                  <a:buSzTx/>
                  <a:buFontTx/>
                  <a:buNone/>
                  <a:tabLst/>
                  <a:defRPr/>
                </a:pPr>
                <a:endParaRPr kumimoji="0" lang="en-US" sz="4400" b="0" i="0" u="none" strike="noStrike" kern="0" cap="none" spc="0" normalizeH="0" baseline="0" noProof="0">
                  <a:ln>
                    <a:noFill/>
                  </a:ln>
                  <a:gradFill>
                    <a:gsLst>
                      <a:gs pos="0">
                        <a:srgbClr val="FFFFFF"/>
                      </a:gs>
                      <a:gs pos="100000">
                        <a:srgbClr val="FFFFFF"/>
                      </a:gs>
                    </a:gsLst>
                    <a:lin ang="5400000" scaled="0"/>
                  </a:gradFill>
                  <a:effectLst/>
                  <a:uLnTx/>
                  <a:uFillTx/>
                  <a:latin typeface="Helvetica" panose="020B0604020202020204" pitchFamily="34" charset="0"/>
                  <a:ea typeface="+mn-ea"/>
                  <a:cs typeface="Helvetica" panose="020B0604020202020204" pitchFamily="34" charset="0"/>
                  <a:sym typeface="Arial"/>
                </a:endParaRPr>
              </a:p>
            </p:txBody>
          </p:sp>
        </p:grpSp>
        <p:pic>
          <p:nvPicPr>
            <p:cNvPr id="11" name="Picture 10" descr="A blue and purple cartoon character&#10;&#10;AI-generated content may be incorrect.">
              <a:extLst>
                <a:ext uri="{FF2B5EF4-FFF2-40B4-BE49-F238E27FC236}">
                  <a16:creationId xmlns:a16="http://schemas.microsoft.com/office/drawing/2014/main" id="{1E13BE15-1BA5-0D12-7F7A-AE360B2DF87C}"/>
                </a:ext>
              </a:extLst>
            </p:cNvPr>
            <p:cNvPicPr>
              <a:picLocks/>
            </p:cNvPicPr>
            <p:nvPr/>
          </p:nvPicPr>
          <p:blipFill>
            <a:blip r:embed="rId4">
              <a:alphaModFix/>
            </a:blip>
            <a:srcRect l="13451" t="2" r="13006" b="-1626"/>
            <a:stretch/>
          </p:blipFill>
          <p:spPr>
            <a:xfrm>
              <a:off x="5220355" y="2771322"/>
              <a:ext cx="1751291" cy="1315357"/>
            </a:xfrm>
            <a:prstGeom prst="rect">
              <a:avLst/>
            </a:prstGeom>
            <a:effectLst>
              <a:outerShdw blurRad="592250" dist="151290" dir="16200000" rotWithShape="0">
                <a:prstClr val="black">
                  <a:alpha val="40000"/>
                </a:prstClr>
              </a:outerShdw>
            </a:effectLst>
          </p:spPr>
        </p:pic>
      </p:grpSp>
      <p:sp>
        <p:nvSpPr>
          <p:cNvPr id="17" name="Freeform: Shape 16">
            <a:extLst>
              <a:ext uri="{FF2B5EF4-FFF2-40B4-BE49-F238E27FC236}">
                <a16:creationId xmlns:a16="http://schemas.microsoft.com/office/drawing/2014/main" id="{19D28B97-CDFF-2383-3C8B-156B8DBED9FB}"/>
              </a:ext>
              <a:ext uri="{C183D7F6-B498-43B3-948B-1728B52AA6E4}">
                <adec:decorative xmlns:adec="http://schemas.microsoft.com/office/drawing/2017/decorative" val="1"/>
              </a:ext>
            </a:extLst>
          </p:cNvPr>
          <p:cNvSpPr/>
          <p:nvPr/>
        </p:nvSpPr>
        <p:spPr>
          <a:xfrm>
            <a:off x="2" y="5840774"/>
            <a:ext cx="721737" cy="1017228"/>
          </a:xfrm>
          <a:custGeom>
            <a:avLst/>
            <a:gdLst>
              <a:gd name="connsiteX0" fmla="*/ 0 w 541303"/>
              <a:gd name="connsiteY0" fmla="*/ 0 h 762921"/>
              <a:gd name="connsiteX1" fmla="*/ 16117 w 541303"/>
              <a:gd name="connsiteY1" fmla="*/ 1622 h 762921"/>
              <a:gd name="connsiteX2" fmla="*/ 541303 w 541303"/>
              <a:gd name="connsiteY2" fmla="*/ 645044 h 762921"/>
              <a:gd name="connsiteX3" fmla="*/ 529402 w 541303"/>
              <a:gd name="connsiteY3" fmla="*/ 762921 h 762921"/>
              <a:gd name="connsiteX4" fmla="*/ 0 w 541303"/>
              <a:gd name="connsiteY4" fmla="*/ 762921 h 762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03" h="762921">
                <a:moveTo>
                  <a:pt x="0" y="0"/>
                </a:moveTo>
                <a:lnTo>
                  <a:pt x="16117" y="1622"/>
                </a:lnTo>
                <a:cubicBezTo>
                  <a:pt x="315840" y="62863"/>
                  <a:pt x="541303" y="327663"/>
                  <a:pt x="541303" y="645044"/>
                </a:cubicBezTo>
                <a:lnTo>
                  <a:pt x="529402" y="762921"/>
                </a:lnTo>
                <a:lnTo>
                  <a:pt x="0" y="762921"/>
                </a:lnTo>
                <a:close/>
              </a:path>
            </a:pathLst>
          </a:custGeom>
          <a:gradFill>
            <a:gsLst>
              <a:gs pos="0">
                <a:srgbClr val="8661C5"/>
              </a:gs>
              <a:gs pos="100000">
                <a:srgbClr val="161828">
                  <a:alpha val="74901"/>
                </a:srgbClr>
              </a:gs>
            </a:gsLst>
            <a:path path="circle">
              <a:fillToRect l="50000" t="50000" r="50000" b="50000"/>
            </a:path>
            <a:tileRect/>
          </a:gradFill>
          <a:ln>
            <a:noFill/>
          </a:ln>
        </p:spPr>
        <p:txBody>
          <a:bodyPr spcFirstLastPara="1" wrap="square" lIns="57200" tIns="28600" rIns="57200" bIns="286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67" b="0" i="0" u="none" strike="noStrike" kern="1200" cap="none" spc="0" normalizeH="0" baseline="0" noProof="0">
              <a:ln>
                <a:noFill/>
              </a:ln>
              <a:solidFill>
                <a:srgbClr val="FFFFFF"/>
              </a:solidFill>
              <a:effectLst/>
              <a:uLnTx/>
              <a:uFillTx/>
              <a:latin typeface="Helvetica" pitchFamily="2" charset="0"/>
              <a:ea typeface="Calibri"/>
              <a:cs typeface="Calibri"/>
              <a:sym typeface="Calibri"/>
            </a:endParaRPr>
          </a:p>
        </p:txBody>
      </p:sp>
    </p:spTree>
    <p:extLst>
      <p:ext uri="{BB962C8B-B14F-4D97-AF65-F5344CB8AC3E}">
        <p14:creationId xmlns:p14="http://schemas.microsoft.com/office/powerpoint/2010/main" val="8358555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EA98A-3346-4BB9-205F-7C89B1575316}"/>
              </a:ext>
            </a:extLst>
          </p:cNvPr>
          <p:cNvSpPr>
            <a:spLocks noGrp="1"/>
          </p:cNvSpPr>
          <p:nvPr>
            <p:ph type="title"/>
          </p:nvPr>
        </p:nvSpPr>
        <p:spPr>
          <a:xfrm>
            <a:off x="838200" y="365126"/>
            <a:ext cx="10515600" cy="837141"/>
          </a:xfrm>
        </p:spPr>
        <p:txBody>
          <a:bodyPr wrap="square" anchor="ctr">
            <a:normAutofit/>
          </a:bodyPr>
          <a:lstStyle/>
          <a:p>
            <a:r>
              <a:rPr lang="en-GB" dirty="0"/>
              <a:t>Resources</a:t>
            </a:r>
          </a:p>
        </p:txBody>
      </p:sp>
      <p:sp>
        <p:nvSpPr>
          <p:cNvPr id="7" name="Text Placeholder 1">
            <a:extLst>
              <a:ext uri="{FF2B5EF4-FFF2-40B4-BE49-F238E27FC236}">
                <a16:creationId xmlns:a16="http://schemas.microsoft.com/office/drawing/2014/main" id="{44DDA6BD-4E72-B412-9B4B-39FCED237D41}"/>
              </a:ext>
            </a:extLst>
          </p:cNvPr>
          <p:cNvSpPr>
            <a:spLocks noGrp="1"/>
          </p:cNvSpPr>
          <p:nvPr>
            <p:ph type="body" sz="quarter" idx="4294967295"/>
            <p:extLst>
              <p:ext uri="{E7BDC344-281C-4309-B0C6-D0EE65EED2A8}">
                <p202:designPr xmlns:p202="http://schemas.microsoft.com/office/powerpoint/2020/02/main">
                  <p202:designTagLst>
                    <p202:designTag name="ARCH:1:CLS" val="BulletedText"/>
                  </p202:designTagLst>
                </p202:designPr>
              </p:ext>
            </p:extLst>
          </p:nvPr>
        </p:nvSpPr>
        <p:spPr>
          <a:xfrm>
            <a:off x="838200" y="1444625"/>
            <a:ext cx="10515600" cy="4351339"/>
          </a:xfrm>
        </p:spPr>
        <p:txBody>
          <a:bodyPr anchor="t">
            <a:normAutofit/>
          </a:bodyPr>
          <a:lstStyle/>
          <a:p>
            <a:pPr marL="0" defTabSz="914400">
              <a:spcAft>
                <a:spcPts val="600"/>
              </a:spcAft>
            </a:pPr>
            <a:r>
              <a:rPr lang="en-US" dirty="0">
                <a:hlinkClick r:id="rId2"/>
              </a:rPr>
              <a:t>GitHub Copilot in VS Code</a:t>
            </a:r>
            <a:endParaRPr lang="en-US" dirty="0">
              <a:hlinkClick r:id="rId3"/>
            </a:endParaRPr>
          </a:p>
          <a:p>
            <a:pPr marL="0" defTabSz="914400">
              <a:spcAft>
                <a:spcPts val="600"/>
              </a:spcAft>
            </a:pPr>
            <a:r>
              <a:rPr lang="en-US" dirty="0">
                <a:hlinkClick r:id="rId4"/>
              </a:rPr>
              <a:t>Get started with GitHub Copilot in VS Code</a:t>
            </a:r>
            <a:endParaRPr lang="en-US" dirty="0"/>
          </a:p>
          <a:p>
            <a:pPr marL="0" defTabSz="914400">
              <a:spcAft>
                <a:spcPts val="600"/>
              </a:spcAft>
            </a:pPr>
            <a:r>
              <a:rPr lang="en-US" dirty="0">
                <a:hlinkClick r:id="rId5"/>
              </a:rPr>
              <a:t>Plans for GitHub Copilot - GitHub Docs</a:t>
            </a:r>
            <a:endParaRPr lang="en-US" dirty="0"/>
          </a:p>
          <a:p>
            <a:pPr marL="0" defTabSz="914400">
              <a:spcAft>
                <a:spcPts val="600"/>
              </a:spcAft>
            </a:pPr>
            <a:r>
              <a:rPr lang="en-US" dirty="0">
                <a:hlinkClick r:id="rId6"/>
              </a:rPr>
              <a:t>Run Your AI Coding Agent in Containers - Beginner's Guide</a:t>
            </a:r>
            <a:endParaRPr lang="en-US" dirty="0"/>
          </a:p>
          <a:p>
            <a:pPr marL="0" defTabSz="914400">
              <a:spcAft>
                <a:spcPts val="600"/>
              </a:spcAft>
            </a:pPr>
            <a:r>
              <a:rPr lang="en-GB" dirty="0">
                <a:hlinkClick r:id="rId7"/>
              </a:rPr>
              <a:t>APEX</a:t>
            </a:r>
            <a:r>
              <a:rPr lang="en-GB" dirty="0"/>
              <a:t>, </a:t>
            </a:r>
            <a:r>
              <a:rPr lang="en-GB" dirty="0">
                <a:hlinkClick r:id="rId8"/>
              </a:rPr>
              <a:t>Accelerator</a:t>
            </a:r>
            <a:r>
              <a:rPr lang="en-GB" dirty="0"/>
              <a:t>, </a:t>
            </a:r>
            <a:r>
              <a:rPr lang="en-US" dirty="0" err="1">
                <a:hlinkClick r:id="rId9"/>
              </a:rPr>
              <a:t>MicroHack</a:t>
            </a:r>
            <a:endParaRPr lang="en-US" dirty="0"/>
          </a:p>
        </p:txBody>
      </p:sp>
    </p:spTree>
    <p:extLst>
      <p:ext uri="{BB962C8B-B14F-4D97-AF65-F5344CB8AC3E}">
        <p14:creationId xmlns:p14="http://schemas.microsoft.com/office/powerpoint/2010/main" val="87964643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ED6FA9-5139-347F-8A66-2534A2CC0392}"/>
              </a:ext>
            </a:extLst>
          </p:cNvPr>
          <p:cNvSpPr>
            <a:spLocks noGrp="1"/>
          </p:cNvSpPr>
          <p:nvPr>
            <p:ph type="title"/>
          </p:nvPr>
        </p:nvSpPr>
        <p:spPr/>
        <p:txBody>
          <a:bodyPr/>
          <a:lstStyle/>
          <a:p>
            <a:r>
              <a:rPr lang="en-US">
                <a:ea typeface="+mj-ea"/>
                <a:cs typeface="+mj-cs"/>
              </a:rPr>
              <a:t>Thank you</a:t>
            </a:r>
          </a:p>
        </p:txBody>
      </p:sp>
    </p:spTree>
    <p:extLst>
      <p:ext uri="{BB962C8B-B14F-4D97-AF65-F5344CB8AC3E}">
        <p14:creationId xmlns:p14="http://schemas.microsoft.com/office/powerpoint/2010/main" val="413708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6">
            <a:extLst>
              <a:ext uri="{FF2B5EF4-FFF2-40B4-BE49-F238E27FC236}">
                <a16:creationId xmlns:a16="http://schemas.microsoft.com/office/drawing/2014/main" id="{8AFD436B-14B2-0374-02FA-BC7604D4CAEC}"/>
              </a:ext>
            </a:extLst>
          </p:cNvPr>
          <p:cNvSpPr txBox="1">
            <a:spLocks/>
          </p:cNvSpPr>
          <p:nvPr/>
        </p:nvSpPr>
        <p:spPr>
          <a:xfrm>
            <a:off x="928021" y="653894"/>
            <a:ext cx="4230686" cy="6771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lang="en-US" sz="4533" b="1" i="0" u="none" strike="noStrike" kern="1200" cap="none" dirty="0">
                <a:solidFill>
                  <a:schemeClr val="lt1"/>
                </a:solidFill>
                <a:latin typeface="+mn-lt"/>
                <a:ea typeface="+mj-ea"/>
                <a:cs typeface="+mj-cs"/>
                <a:sym typeface="Arial"/>
              </a:defRPr>
            </a:lvl1pPr>
          </a:lstStyle>
          <a:p>
            <a:pPr defTabSz="914400">
              <a:lnSpc>
                <a:spcPct val="100000"/>
              </a:lnSpc>
              <a:spcBef>
                <a:spcPts val="0"/>
              </a:spcBef>
              <a:defRPr/>
            </a:pPr>
            <a:r>
              <a:rPr lang="en-GB" sz="4400" dirty="0">
                <a:solidFill>
                  <a:schemeClr val="bg1"/>
                </a:solidFill>
                <a:ea typeface="+mn-ea"/>
                <a:cs typeface="+mn-cs"/>
              </a:rPr>
              <a:t>About me</a:t>
            </a:r>
            <a:endParaRPr lang="en-GB" sz="4400" b="0" dirty="0">
              <a:solidFill>
                <a:schemeClr val="bg1"/>
              </a:solidFill>
              <a:ea typeface="+mn-ea"/>
              <a:cs typeface="+mn-cs"/>
            </a:endParaRPr>
          </a:p>
        </p:txBody>
      </p:sp>
      <p:sp>
        <p:nvSpPr>
          <p:cNvPr id="3" name="Arrow: Bent 2">
            <a:extLst>
              <a:ext uri="{FF2B5EF4-FFF2-40B4-BE49-F238E27FC236}">
                <a16:creationId xmlns:a16="http://schemas.microsoft.com/office/drawing/2014/main" id="{B88D9903-06E3-6CB9-9ACB-0E81B7B73DCA}"/>
              </a:ext>
              <a:ext uri="{C183D7F6-B498-43B3-948B-1728B52AA6E4}">
                <adec:decorative xmlns:adec="http://schemas.microsoft.com/office/drawing/2017/decorative" val="1"/>
              </a:ext>
            </a:extLst>
          </p:cNvPr>
          <p:cNvSpPr/>
          <p:nvPr/>
        </p:nvSpPr>
        <p:spPr>
          <a:xfrm rot="16200000" flipH="1">
            <a:off x="-701383" y="3161143"/>
            <a:ext cx="3704585" cy="354045"/>
          </a:xfrm>
          <a:prstGeom prst="bentArrow">
            <a:avLst>
              <a:gd name="adj1" fmla="val 25000"/>
              <a:gd name="adj2" fmla="val 0"/>
              <a:gd name="adj3" fmla="val 25000"/>
              <a:gd name="adj4" fmla="val 23189"/>
            </a:avLst>
          </a:prstGeom>
          <a:noFill/>
          <a:ln w="6350" cap="flat" cmpd="sng" algn="ctr">
            <a:solidFill>
              <a:sysClr val="window" lastClr="FFFFFF">
                <a:alpha val="16000"/>
              </a:sysClr>
            </a:solidFill>
            <a:prstDash val="solid"/>
            <a:miter lim="800000"/>
          </a:ln>
          <a:effectLst/>
        </p:spPr>
        <p:txBody>
          <a:bodyPr rtlCol="0" anchor="ctr"/>
          <a:lstStyle/>
          <a:p>
            <a:pPr algn="ctr"/>
            <a:endParaRPr lang="en-GB" sz="2400">
              <a:latin typeface="Helvetica" panose="020B0604020202020204" pitchFamily="34" charset="0"/>
              <a:cs typeface="Helvetica" panose="020B0604020202020204" pitchFamily="34" charset="0"/>
            </a:endParaRPr>
          </a:p>
        </p:txBody>
      </p:sp>
      <p:sp>
        <p:nvSpPr>
          <p:cNvPr id="4" name="Rectangle: Rounded Corners 3">
            <a:extLst>
              <a:ext uri="{FF2B5EF4-FFF2-40B4-BE49-F238E27FC236}">
                <a16:creationId xmlns:a16="http://schemas.microsoft.com/office/drawing/2014/main" id="{B299108F-8825-FAAE-CD84-25522CF97159}"/>
              </a:ext>
              <a:ext uri="{C183D7F6-B498-43B3-948B-1728B52AA6E4}">
                <adec:decorative xmlns:adec="http://schemas.microsoft.com/office/drawing/2017/decorative" val="1"/>
              </a:ext>
            </a:extLst>
          </p:cNvPr>
          <p:cNvSpPr>
            <a:spLocks/>
          </p:cNvSpPr>
          <p:nvPr/>
        </p:nvSpPr>
        <p:spPr>
          <a:xfrm>
            <a:off x="1485745" y="2684056"/>
            <a:ext cx="6584629" cy="462384"/>
          </a:xfrm>
          <a:prstGeom prst="roundRect">
            <a:avLst>
              <a:gd name="adj" fmla="val 50000"/>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0" tIns="0" rIns="0" bIns="0" anchor="ctr" anchorCtr="0">
            <a:noAutofit/>
          </a:bodyPr>
          <a:lstStyle/>
          <a:p>
            <a:endParaRPr lang="en-GB" sz="2133">
              <a:solidFill>
                <a:schemeClr val="bg1"/>
              </a:solidFill>
              <a:latin typeface="Helvetica" panose="020B0604020202020204" pitchFamily="34" charset="0"/>
              <a:ea typeface="Inter"/>
              <a:cs typeface="Helvetica" panose="020B0604020202020204" pitchFamily="34" charset="0"/>
            </a:endParaRPr>
          </a:p>
        </p:txBody>
      </p:sp>
      <p:sp>
        <p:nvSpPr>
          <p:cNvPr id="5" name="Rectangle: Rounded Corners 4">
            <a:extLst>
              <a:ext uri="{FF2B5EF4-FFF2-40B4-BE49-F238E27FC236}">
                <a16:creationId xmlns:a16="http://schemas.microsoft.com/office/drawing/2014/main" id="{AE312147-3D31-D43B-5F79-6E43065C6519}"/>
              </a:ext>
              <a:ext uri="{C183D7F6-B498-43B3-948B-1728B52AA6E4}">
                <adec:decorative xmlns:adec="http://schemas.microsoft.com/office/drawing/2017/decorative" val="1"/>
              </a:ext>
            </a:extLst>
          </p:cNvPr>
          <p:cNvSpPr>
            <a:spLocks/>
          </p:cNvSpPr>
          <p:nvPr/>
        </p:nvSpPr>
        <p:spPr>
          <a:xfrm>
            <a:off x="1485746" y="3658717"/>
            <a:ext cx="6584630" cy="462384"/>
          </a:xfrm>
          <a:prstGeom prst="roundRect">
            <a:avLst>
              <a:gd name="adj" fmla="val 50000"/>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544880" tIns="28600" rIns="57200" bIns="28600" anchor="ctr" anchorCtr="0">
            <a:noAutofit/>
          </a:bodyPr>
          <a:lstStyle/>
          <a:p>
            <a:endParaRPr lang="en-GB" sz="2133" dirty="0">
              <a:solidFill>
                <a:schemeClr val="bg1"/>
              </a:solidFill>
              <a:latin typeface="Helvetica" panose="020B0604020202020204" pitchFamily="34" charset="0"/>
              <a:ea typeface="Inter"/>
              <a:cs typeface="Helvetica" panose="020B0604020202020204" pitchFamily="34" charset="0"/>
            </a:endParaRPr>
          </a:p>
        </p:txBody>
      </p:sp>
      <p:sp>
        <p:nvSpPr>
          <p:cNvPr id="6" name="Rectangle: Rounded Corners 5">
            <a:extLst>
              <a:ext uri="{FF2B5EF4-FFF2-40B4-BE49-F238E27FC236}">
                <a16:creationId xmlns:a16="http://schemas.microsoft.com/office/drawing/2014/main" id="{7F73ED1E-9E5E-B684-E3BE-0C9EEB6EB93F}"/>
              </a:ext>
              <a:ext uri="{C183D7F6-B498-43B3-948B-1728B52AA6E4}">
                <adec:decorative xmlns:adec="http://schemas.microsoft.com/office/drawing/2017/decorative" val="1"/>
              </a:ext>
            </a:extLst>
          </p:cNvPr>
          <p:cNvSpPr>
            <a:spLocks/>
          </p:cNvSpPr>
          <p:nvPr/>
        </p:nvSpPr>
        <p:spPr>
          <a:xfrm>
            <a:off x="1485745" y="4636374"/>
            <a:ext cx="6612119" cy="462384"/>
          </a:xfrm>
          <a:prstGeom prst="roundRect">
            <a:avLst>
              <a:gd name="adj" fmla="val 50000"/>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544880" tIns="28600" rIns="57200" bIns="28600" anchor="ctr" anchorCtr="0">
            <a:noAutofit/>
          </a:bodyPr>
          <a:lstStyle/>
          <a:p>
            <a:endParaRPr lang="en-GB" sz="2133">
              <a:solidFill>
                <a:schemeClr val="bg1"/>
              </a:solidFill>
              <a:latin typeface="Helvetica" panose="020B0604020202020204" pitchFamily="34" charset="0"/>
              <a:ea typeface="Inter"/>
              <a:cs typeface="Helvetica" panose="020B0604020202020204" pitchFamily="34" charset="0"/>
            </a:endParaRPr>
          </a:p>
        </p:txBody>
      </p:sp>
      <p:sp>
        <p:nvSpPr>
          <p:cNvPr id="7" name="Oval 6">
            <a:extLst>
              <a:ext uri="{FF2B5EF4-FFF2-40B4-BE49-F238E27FC236}">
                <a16:creationId xmlns:a16="http://schemas.microsoft.com/office/drawing/2014/main" id="{4BA40880-318B-374F-4754-F58C7D5A4B04}"/>
              </a:ext>
              <a:ext uri="{C183D7F6-B498-43B3-948B-1728B52AA6E4}">
                <adec:decorative xmlns:adec="http://schemas.microsoft.com/office/drawing/2017/decorative" val="1"/>
              </a:ext>
            </a:extLst>
          </p:cNvPr>
          <p:cNvSpPr/>
          <p:nvPr/>
        </p:nvSpPr>
        <p:spPr>
          <a:xfrm>
            <a:off x="928021" y="5190456"/>
            <a:ext cx="97600" cy="976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Helvetica" panose="020B0604020202020204" pitchFamily="34" charset="0"/>
              <a:cs typeface="Helvetica" panose="020B0604020202020204" pitchFamily="34" charset="0"/>
            </a:endParaRPr>
          </a:p>
        </p:txBody>
      </p:sp>
      <p:grpSp>
        <p:nvGrpSpPr>
          <p:cNvPr id="8" name="Group 7">
            <a:extLst>
              <a:ext uri="{FF2B5EF4-FFF2-40B4-BE49-F238E27FC236}">
                <a16:creationId xmlns:a16="http://schemas.microsoft.com/office/drawing/2014/main" id="{13A402BC-76BA-A913-0394-BBB8935FACFD}"/>
              </a:ext>
              <a:ext uri="{C183D7F6-B498-43B3-948B-1728B52AA6E4}">
                <adec:decorative xmlns:adec="http://schemas.microsoft.com/office/drawing/2017/decorative" val="1"/>
              </a:ext>
            </a:extLst>
          </p:cNvPr>
          <p:cNvGrpSpPr>
            <a:grpSpLocks/>
          </p:cNvGrpSpPr>
          <p:nvPr/>
        </p:nvGrpSpPr>
        <p:grpSpPr>
          <a:xfrm>
            <a:off x="1145114" y="2494758"/>
            <a:ext cx="840979" cy="840979"/>
            <a:chOff x="4535032" y="562816"/>
            <a:chExt cx="705778" cy="704309"/>
          </a:xfrm>
        </p:grpSpPr>
        <p:sp>
          <p:nvSpPr>
            <p:cNvPr id="9" name="Google Shape;489;p34">
              <a:extLst>
                <a:ext uri="{FF2B5EF4-FFF2-40B4-BE49-F238E27FC236}">
                  <a16:creationId xmlns:a16="http://schemas.microsoft.com/office/drawing/2014/main" id="{6580206B-CC38-2145-BCF5-82E2B69FF319}"/>
                </a:ext>
                <a:ext uri="{C183D7F6-B498-43B3-948B-1728B52AA6E4}">
                  <adec:decorative xmlns:adec="http://schemas.microsoft.com/office/drawing/2017/decorative" val="1"/>
                </a:ext>
              </a:extLst>
            </p:cNvPr>
            <p:cNvSpPr/>
            <p:nvPr/>
          </p:nvSpPr>
          <p:spPr>
            <a:xfrm>
              <a:off x="4535032" y="562816"/>
              <a:ext cx="705778" cy="704309"/>
            </a:xfrm>
            <a:prstGeom prst="ellipse">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57200" tIns="28600" rIns="57200" bIns="28600" anchor="ctr" anchorCtr="0">
              <a:noAutofit/>
            </a:bodyPr>
            <a:lstStyle/>
            <a:p>
              <a:pPr algn="ctr"/>
              <a:endParaRPr sz="933">
                <a:solidFill>
                  <a:schemeClr val="lt1"/>
                </a:solidFill>
                <a:latin typeface="Helvetica" panose="020B0604020202020204" pitchFamily="34" charset="0"/>
                <a:ea typeface="Calibri"/>
                <a:cs typeface="Helvetica" panose="020B0604020202020204" pitchFamily="34" charset="0"/>
                <a:sym typeface="Calibri"/>
              </a:endParaRPr>
            </a:p>
          </p:txBody>
        </p:sp>
        <p:sp>
          <p:nvSpPr>
            <p:cNvPr id="10" name="Google Shape;490;p34">
              <a:extLst>
                <a:ext uri="{FF2B5EF4-FFF2-40B4-BE49-F238E27FC236}">
                  <a16:creationId xmlns:a16="http://schemas.microsoft.com/office/drawing/2014/main" id="{696B4DE0-D971-C428-725A-8557062B8293}"/>
                </a:ext>
                <a:ext uri="{C183D7F6-B498-43B3-948B-1728B52AA6E4}">
                  <adec:decorative xmlns:adec="http://schemas.microsoft.com/office/drawing/2017/decorative" val="1"/>
                </a:ext>
              </a:extLst>
            </p:cNvPr>
            <p:cNvSpPr/>
            <p:nvPr/>
          </p:nvSpPr>
          <p:spPr>
            <a:xfrm>
              <a:off x="4654130" y="681620"/>
              <a:ext cx="467582" cy="466701"/>
            </a:xfrm>
            <a:prstGeom prst="ellipse">
              <a:avLst/>
            </a:prstGeom>
            <a:solidFill>
              <a:schemeClr val="accent3"/>
            </a:solidFill>
            <a:ln>
              <a:noFill/>
            </a:ln>
          </p:spPr>
          <p:txBody>
            <a:bodyPr spcFirstLastPara="1" wrap="square" lIns="57200" tIns="28600" rIns="57200" bIns="28600" anchor="ctr" anchorCtr="0">
              <a:noAutofit/>
            </a:bodyPr>
            <a:lstStyle/>
            <a:p>
              <a:pPr algn="ctr"/>
              <a:endParaRPr sz="2667" b="1">
                <a:solidFill>
                  <a:schemeClr val="lt1"/>
                </a:solidFill>
                <a:latin typeface="Helvetica" panose="020B0604020202020204" pitchFamily="34" charset="0"/>
                <a:ea typeface="Calibri"/>
                <a:cs typeface="Helvetica" panose="020B0604020202020204" pitchFamily="34" charset="0"/>
                <a:sym typeface="Calibri"/>
              </a:endParaRPr>
            </a:p>
          </p:txBody>
        </p:sp>
      </p:grpSp>
      <p:grpSp>
        <p:nvGrpSpPr>
          <p:cNvPr id="11" name="Group 10">
            <a:extLst>
              <a:ext uri="{FF2B5EF4-FFF2-40B4-BE49-F238E27FC236}">
                <a16:creationId xmlns:a16="http://schemas.microsoft.com/office/drawing/2014/main" id="{71118F9D-C50D-B1EB-46A7-D609702DA260}"/>
              </a:ext>
              <a:ext uri="{C183D7F6-B498-43B3-948B-1728B52AA6E4}">
                <adec:decorative xmlns:adec="http://schemas.microsoft.com/office/drawing/2017/decorative" val="1"/>
              </a:ext>
            </a:extLst>
          </p:cNvPr>
          <p:cNvGrpSpPr>
            <a:grpSpLocks/>
          </p:cNvGrpSpPr>
          <p:nvPr/>
        </p:nvGrpSpPr>
        <p:grpSpPr>
          <a:xfrm>
            <a:off x="1145114" y="3469420"/>
            <a:ext cx="840979" cy="840979"/>
            <a:chOff x="4535032" y="562816"/>
            <a:chExt cx="705778" cy="704309"/>
          </a:xfrm>
        </p:grpSpPr>
        <p:sp>
          <p:nvSpPr>
            <p:cNvPr id="12" name="Google Shape;489;p34">
              <a:extLst>
                <a:ext uri="{FF2B5EF4-FFF2-40B4-BE49-F238E27FC236}">
                  <a16:creationId xmlns:a16="http://schemas.microsoft.com/office/drawing/2014/main" id="{481E15F6-890C-186E-A7B9-01D4F26BBB61}"/>
                </a:ext>
                <a:ext uri="{C183D7F6-B498-43B3-948B-1728B52AA6E4}">
                  <adec:decorative xmlns:adec="http://schemas.microsoft.com/office/drawing/2017/decorative" val="1"/>
                </a:ext>
              </a:extLst>
            </p:cNvPr>
            <p:cNvSpPr/>
            <p:nvPr/>
          </p:nvSpPr>
          <p:spPr>
            <a:xfrm>
              <a:off x="4535032" y="562816"/>
              <a:ext cx="705778" cy="704309"/>
            </a:xfrm>
            <a:prstGeom prst="ellipse">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57200" tIns="28600" rIns="57200" bIns="28600" anchor="ctr" anchorCtr="0">
              <a:noAutofit/>
            </a:bodyPr>
            <a:lstStyle/>
            <a:p>
              <a:pPr algn="ctr"/>
              <a:endParaRPr sz="933">
                <a:solidFill>
                  <a:schemeClr val="lt1"/>
                </a:solidFill>
                <a:latin typeface="Helvetica" panose="020B0604020202020204" pitchFamily="34" charset="0"/>
                <a:ea typeface="Calibri"/>
                <a:cs typeface="Helvetica" panose="020B0604020202020204" pitchFamily="34" charset="0"/>
                <a:sym typeface="Calibri"/>
              </a:endParaRPr>
            </a:p>
          </p:txBody>
        </p:sp>
        <p:sp>
          <p:nvSpPr>
            <p:cNvPr id="13" name="Google Shape;490;p34">
              <a:extLst>
                <a:ext uri="{FF2B5EF4-FFF2-40B4-BE49-F238E27FC236}">
                  <a16:creationId xmlns:a16="http://schemas.microsoft.com/office/drawing/2014/main" id="{9B5C4F5C-7A01-40A6-C0A3-422A45D56733}"/>
                </a:ext>
                <a:ext uri="{C183D7F6-B498-43B3-948B-1728B52AA6E4}">
                  <adec:decorative xmlns:adec="http://schemas.microsoft.com/office/drawing/2017/decorative" val="1"/>
                </a:ext>
              </a:extLst>
            </p:cNvPr>
            <p:cNvSpPr/>
            <p:nvPr/>
          </p:nvSpPr>
          <p:spPr>
            <a:xfrm>
              <a:off x="4654130" y="681620"/>
              <a:ext cx="467582" cy="466701"/>
            </a:xfrm>
            <a:prstGeom prst="ellipse">
              <a:avLst/>
            </a:prstGeom>
            <a:solidFill>
              <a:schemeClr val="accent3"/>
            </a:solidFill>
            <a:ln>
              <a:noFill/>
            </a:ln>
          </p:spPr>
          <p:txBody>
            <a:bodyPr spcFirstLastPara="1" wrap="square" lIns="57200" tIns="28600" rIns="57200" bIns="28600" anchor="ctr" anchorCtr="0">
              <a:noAutofit/>
            </a:bodyPr>
            <a:lstStyle/>
            <a:p>
              <a:pPr algn="ctr"/>
              <a:endParaRPr sz="2667" b="1">
                <a:solidFill>
                  <a:schemeClr val="lt1"/>
                </a:solidFill>
                <a:latin typeface="Helvetica" panose="020B0604020202020204" pitchFamily="34" charset="0"/>
                <a:ea typeface="Calibri"/>
                <a:cs typeface="Helvetica" panose="020B0604020202020204" pitchFamily="34" charset="0"/>
                <a:sym typeface="Calibri"/>
              </a:endParaRPr>
            </a:p>
          </p:txBody>
        </p:sp>
      </p:grpSp>
      <p:grpSp>
        <p:nvGrpSpPr>
          <p:cNvPr id="14" name="Group 13">
            <a:extLst>
              <a:ext uri="{FF2B5EF4-FFF2-40B4-BE49-F238E27FC236}">
                <a16:creationId xmlns:a16="http://schemas.microsoft.com/office/drawing/2014/main" id="{B6099504-FE56-A02B-9767-8BB58206CF41}"/>
              </a:ext>
              <a:ext uri="{C183D7F6-B498-43B3-948B-1728B52AA6E4}">
                <adec:decorative xmlns:adec="http://schemas.microsoft.com/office/drawing/2017/decorative" val="1"/>
              </a:ext>
            </a:extLst>
          </p:cNvPr>
          <p:cNvGrpSpPr>
            <a:grpSpLocks/>
          </p:cNvGrpSpPr>
          <p:nvPr/>
        </p:nvGrpSpPr>
        <p:grpSpPr>
          <a:xfrm>
            <a:off x="1145114" y="4447077"/>
            <a:ext cx="840979" cy="840979"/>
            <a:chOff x="4535032" y="562816"/>
            <a:chExt cx="705778" cy="704309"/>
          </a:xfrm>
        </p:grpSpPr>
        <p:sp>
          <p:nvSpPr>
            <p:cNvPr id="15" name="Google Shape;489;p34">
              <a:extLst>
                <a:ext uri="{FF2B5EF4-FFF2-40B4-BE49-F238E27FC236}">
                  <a16:creationId xmlns:a16="http://schemas.microsoft.com/office/drawing/2014/main" id="{DBFE2466-4BAE-CA1E-1AD9-FEB8BB66C93A}"/>
                </a:ext>
                <a:ext uri="{C183D7F6-B498-43B3-948B-1728B52AA6E4}">
                  <adec:decorative xmlns:adec="http://schemas.microsoft.com/office/drawing/2017/decorative" val="1"/>
                </a:ext>
              </a:extLst>
            </p:cNvPr>
            <p:cNvSpPr/>
            <p:nvPr/>
          </p:nvSpPr>
          <p:spPr>
            <a:xfrm>
              <a:off x="4535032" y="562816"/>
              <a:ext cx="705778" cy="704309"/>
            </a:xfrm>
            <a:prstGeom prst="ellipse">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57200" tIns="28600" rIns="57200" bIns="28600" anchor="ctr" anchorCtr="0">
              <a:noAutofit/>
            </a:bodyPr>
            <a:lstStyle/>
            <a:p>
              <a:pPr algn="ctr"/>
              <a:endParaRPr sz="933">
                <a:solidFill>
                  <a:schemeClr val="lt1"/>
                </a:solidFill>
                <a:latin typeface="Helvetica" panose="020B0604020202020204" pitchFamily="34" charset="0"/>
                <a:ea typeface="Calibri"/>
                <a:cs typeface="Helvetica" panose="020B0604020202020204" pitchFamily="34" charset="0"/>
                <a:sym typeface="Calibri"/>
              </a:endParaRPr>
            </a:p>
          </p:txBody>
        </p:sp>
        <p:sp>
          <p:nvSpPr>
            <p:cNvPr id="16" name="Google Shape;490;p34">
              <a:extLst>
                <a:ext uri="{FF2B5EF4-FFF2-40B4-BE49-F238E27FC236}">
                  <a16:creationId xmlns:a16="http://schemas.microsoft.com/office/drawing/2014/main" id="{10502BA9-EFF1-E12A-0ABE-B12B2C7EEAE6}"/>
                </a:ext>
                <a:ext uri="{C183D7F6-B498-43B3-948B-1728B52AA6E4}">
                  <adec:decorative xmlns:adec="http://schemas.microsoft.com/office/drawing/2017/decorative" val="1"/>
                </a:ext>
              </a:extLst>
            </p:cNvPr>
            <p:cNvSpPr/>
            <p:nvPr/>
          </p:nvSpPr>
          <p:spPr>
            <a:xfrm>
              <a:off x="4654130" y="681620"/>
              <a:ext cx="467582" cy="466701"/>
            </a:xfrm>
            <a:prstGeom prst="ellipse">
              <a:avLst/>
            </a:prstGeom>
            <a:solidFill>
              <a:schemeClr val="accent3"/>
            </a:solidFill>
            <a:ln>
              <a:noFill/>
            </a:ln>
          </p:spPr>
          <p:txBody>
            <a:bodyPr spcFirstLastPara="1" wrap="square" lIns="57200" tIns="28600" rIns="57200" bIns="28600" anchor="ctr" anchorCtr="0">
              <a:noAutofit/>
            </a:bodyPr>
            <a:lstStyle/>
            <a:p>
              <a:pPr algn="ctr"/>
              <a:endParaRPr sz="2667" b="1">
                <a:solidFill>
                  <a:schemeClr val="lt1"/>
                </a:solidFill>
                <a:latin typeface="Helvetica" panose="020B0604020202020204" pitchFamily="34" charset="0"/>
                <a:ea typeface="Calibri"/>
                <a:cs typeface="Helvetica" panose="020B0604020202020204" pitchFamily="34" charset="0"/>
                <a:sym typeface="Calibri"/>
              </a:endParaRPr>
            </a:p>
          </p:txBody>
        </p:sp>
      </p:grpSp>
      <p:sp>
        <p:nvSpPr>
          <p:cNvPr id="17" name="Free-form: Shape 2663">
            <a:extLst>
              <a:ext uri="{FF2B5EF4-FFF2-40B4-BE49-F238E27FC236}">
                <a16:creationId xmlns:a16="http://schemas.microsoft.com/office/drawing/2014/main" id="{5E3E0EF7-3BE3-8C58-BB95-264BE0D4629D}"/>
              </a:ext>
              <a:ext uri="{C183D7F6-B498-43B3-948B-1728B52AA6E4}">
                <adec:decorative xmlns:adec="http://schemas.microsoft.com/office/drawing/2017/decorative" val="1"/>
              </a:ext>
            </a:extLst>
          </p:cNvPr>
          <p:cNvSpPr/>
          <p:nvPr/>
        </p:nvSpPr>
        <p:spPr>
          <a:xfrm>
            <a:off x="1421265" y="2770909"/>
            <a:ext cx="288677" cy="288677"/>
          </a:xfrm>
          <a:custGeom>
            <a:avLst/>
            <a:gdLst>
              <a:gd name="connsiteX0" fmla="*/ 1277722 w 3901439"/>
              <a:gd name="connsiteY0" fmla="*/ 2385974 h 3901440"/>
              <a:gd name="connsiteX1" fmla="*/ 1233830 w 3901439"/>
              <a:gd name="connsiteY1" fmla="*/ 2404262 h 3901440"/>
              <a:gd name="connsiteX2" fmla="*/ 424282 w 3901439"/>
              <a:gd name="connsiteY2" fmla="*/ 3213811 h 3901440"/>
              <a:gd name="connsiteX3" fmla="*/ 234086 w 3901439"/>
              <a:gd name="connsiteY3" fmla="*/ 3023616 h 3901440"/>
              <a:gd name="connsiteX4" fmla="*/ 190195 w 3901439"/>
              <a:gd name="connsiteY4" fmla="*/ 3004109 h 3901440"/>
              <a:gd name="connsiteX5" fmla="*/ 165811 w 3901439"/>
              <a:gd name="connsiteY5" fmla="*/ 3008985 h 3901440"/>
              <a:gd name="connsiteX6" fmla="*/ 126797 w 3901439"/>
              <a:gd name="connsiteY6" fmla="*/ 3067507 h 3901440"/>
              <a:gd name="connsiteX7" fmla="*/ 126797 w 3901439"/>
              <a:gd name="connsiteY7" fmla="*/ 3716122 h 3901440"/>
              <a:gd name="connsiteX8" fmla="*/ 190195 w 3901439"/>
              <a:gd name="connsiteY8" fmla="*/ 3779520 h 3901440"/>
              <a:gd name="connsiteX9" fmla="*/ 833933 w 3901439"/>
              <a:gd name="connsiteY9" fmla="*/ 3779520 h 3901440"/>
              <a:gd name="connsiteX10" fmla="*/ 892454 w 3901439"/>
              <a:gd name="connsiteY10" fmla="*/ 3740506 h 3901440"/>
              <a:gd name="connsiteX11" fmla="*/ 877824 w 3901439"/>
              <a:gd name="connsiteY11" fmla="*/ 3672231 h 3901440"/>
              <a:gd name="connsiteX12" fmla="*/ 687629 w 3901439"/>
              <a:gd name="connsiteY12" fmla="*/ 3482035 h 3901440"/>
              <a:gd name="connsiteX13" fmla="*/ 1502054 w 3901439"/>
              <a:gd name="connsiteY13" fmla="*/ 2672487 h 3901440"/>
              <a:gd name="connsiteX14" fmla="*/ 1521562 w 3901439"/>
              <a:gd name="connsiteY14" fmla="*/ 2628595 h 3901440"/>
              <a:gd name="connsiteX15" fmla="*/ 1502054 w 3901439"/>
              <a:gd name="connsiteY15" fmla="*/ 2584704 h 3901440"/>
              <a:gd name="connsiteX16" fmla="*/ 1321613 w 3901439"/>
              <a:gd name="connsiteY16" fmla="*/ 2404262 h 3901440"/>
              <a:gd name="connsiteX17" fmla="*/ 1277722 w 3901439"/>
              <a:gd name="connsiteY17" fmla="*/ 2385974 h 3901440"/>
              <a:gd name="connsiteX18" fmla="*/ 2623718 w 3901439"/>
              <a:gd name="connsiteY18" fmla="*/ 2379878 h 3901440"/>
              <a:gd name="connsiteX19" fmla="*/ 2579827 w 3901439"/>
              <a:gd name="connsiteY19" fmla="*/ 2399385 h 3901440"/>
              <a:gd name="connsiteX20" fmla="*/ 2399385 w 3901439"/>
              <a:gd name="connsiteY20" fmla="*/ 2579827 h 3901440"/>
              <a:gd name="connsiteX21" fmla="*/ 2379878 w 3901439"/>
              <a:gd name="connsiteY21" fmla="*/ 2623718 h 3901440"/>
              <a:gd name="connsiteX22" fmla="*/ 2399385 w 3901439"/>
              <a:gd name="connsiteY22" fmla="*/ 2667609 h 3901440"/>
              <a:gd name="connsiteX23" fmla="*/ 3213811 w 3901439"/>
              <a:gd name="connsiteY23" fmla="*/ 3477158 h 3901440"/>
              <a:gd name="connsiteX24" fmla="*/ 3023615 w 3901439"/>
              <a:gd name="connsiteY24" fmla="*/ 3667353 h 3901440"/>
              <a:gd name="connsiteX25" fmla="*/ 3008985 w 3901439"/>
              <a:gd name="connsiteY25" fmla="*/ 3735629 h 3901440"/>
              <a:gd name="connsiteX26" fmla="*/ 3067507 w 3901439"/>
              <a:gd name="connsiteY26" fmla="*/ 3774643 h 3901440"/>
              <a:gd name="connsiteX27" fmla="*/ 3711244 w 3901439"/>
              <a:gd name="connsiteY27" fmla="*/ 3774643 h 3901440"/>
              <a:gd name="connsiteX28" fmla="*/ 3774643 w 3901439"/>
              <a:gd name="connsiteY28" fmla="*/ 3711245 h 3901440"/>
              <a:gd name="connsiteX29" fmla="*/ 3774643 w 3901439"/>
              <a:gd name="connsiteY29" fmla="*/ 3062630 h 3901440"/>
              <a:gd name="connsiteX30" fmla="*/ 3735628 w 3901439"/>
              <a:gd name="connsiteY30" fmla="*/ 3004108 h 3901440"/>
              <a:gd name="connsiteX31" fmla="*/ 3667353 w 3901439"/>
              <a:gd name="connsiteY31" fmla="*/ 3018739 h 3901440"/>
              <a:gd name="connsiteX32" fmla="*/ 3477158 w 3901439"/>
              <a:gd name="connsiteY32" fmla="*/ 3208934 h 3901440"/>
              <a:gd name="connsiteX33" fmla="*/ 2667609 w 3901439"/>
              <a:gd name="connsiteY33" fmla="*/ 2399385 h 3901440"/>
              <a:gd name="connsiteX34" fmla="*/ 2623718 w 3901439"/>
              <a:gd name="connsiteY34" fmla="*/ 2379878 h 3901440"/>
              <a:gd name="connsiteX35" fmla="*/ 1280160 w 3901439"/>
              <a:gd name="connsiteY35" fmla="*/ 2261616 h 3901440"/>
              <a:gd name="connsiteX36" fmla="*/ 1414272 w 3901439"/>
              <a:gd name="connsiteY36" fmla="*/ 2316480 h 3901440"/>
              <a:gd name="connsiteX37" fmla="*/ 1594714 w 3901439"/>
              <a:gd name="connsiteY37" fmla="*/ 2496922 h 3901440"/>
              <a:gd name="connsiteX38" fmla="*/ 1648358 w 3901439"/>
              <a:gd name="connsiteY38" fmla="*/ 2628595 h 3901440"/>
              <a:gd name="connsiteX39" fmla="*/ 1594714 w 3901439"/>
              <a:gd name="connsiteY39" fmla="*/ 2760269 h 3901440"/>
              <a:gd name="connsiteX40" fmla="*/ 872947 w 3901439"/>
              <a:gd name="connsiteY40" fmla="*/ 3482035 h 3901440"/>
              <a:gd name="connsiteX41" fmla="*/ 970483 w 3901439"/>
              <a:gd name="connsiteY41" fmla="*/ 3579571 h 3901440"/>
              <a:gd name="connsiteX42" fmla="*/ 1009498 w 3901439"/>
              <a:gd name="connsiteY42" fmla="*/ 3784397 h 3901440"/>
              <a:gd name="connsiteX43" fmla="*/ 833933 w 3901439"/>
              <a:gd name="connsiteY43" fmla="*/ 3901440 h 3901440"/>
              <a:gd name="connsiteX44" fmla="*/ 190195 w 3901439"/>
              <a:gd name="connsiteY44" fmla="*/ 3901440 h 3901440"/>
              <a:gd name="connsiteX45" fmla="*/ 0 w 3901439"/>
              <a:gd name="connsiteY45" fmla="*/ 3716122 h 3901440"/>
              <a:gd name="connsiteX46" fmla="*/ 0 w 3901439"/>
              <a:gd name="connsiteY46" fmla="*/ 3072384 h 3901440"/>
              <a:gd name="connsiteX47" fmla="*/ 117043 w 3901439"/>
              <a:gd name="connsiteY47" fmla="*/ 2896819 h 3901440"/>
              <a:gd name="connsiteX48" fmla="*/ 321869 w 3901439"/>
              <a:gd name="connsiteY48" fmla="*/ 2935833 h 3901440"/>
              <a:gd name="connsiteX49" fmla="*/ 419405 w 3901439"/>
              <a:gd name="connsiteY49" fmla="*/ 3033369 h 3901440"/>
              <a:gd name="connsiteX50" fmla="*/ 1146048 w 3901439"/>
              <a:gd name="connsiteY50" fmla="*/ 2316480 h 3901440"/>
              <a:gd name="connsiteX51" fmla="*/ 1280160 w 3901439"/>
              <a:gd name="connsiteY51" fmla="*/ 2261616 h 3901440"/>
              <a:gd name="connsiteX52" fmla="*/ 2621279 w 3901439"/>
              <a:gd name="connsiteY52" fmla="*/ 2256739 h 3901440"/>
              <a:gd name="connsiteX53" fmla="*/ 2755391 w 3901439"/>
              <a:gd name="connsiteY53" fmla="*/ 2311603 h 3901440"/>
              <a:gd name="connsiteX54" fmla="*/ 3482035 w 3901439"/>
              <a:gd name="connsiteY54" fmla="*/ 3033369 h 3901440"/>
              <a:gd name="connsiteX55" fmla="*/ 3579571 w 3901439"/>
              <a:gd name="connsiteY55" fmla="*/ 2935833 h 3901440"/>
              <a:gd name="connsiteX56" fmla="*/ 3784396 w 3901439"/>
              <a:gd name="connsiteY56" fmla="*/ 2896819 h 3901440"/>
              <a:gd name="connsiteX57" fmla="*/ 3901439 w 3901439"/>
              <a:gd name="connsiteY57" fmla="*/ 3067507 h 3901440"/>
              <a:gd name="connsiteX58" fmla="*/ 3901439 w 3901439"/>
              <a:gd name="connsiteY58" fmla="*/ 3706368 h 3901440"/>
              <a:gd name="connsiteX59" fmla="*/ 3711244 w 3901439"/>
              <a:gd name="connsiteY59" fmla="*/ 3896563 h 3901440"/>
              <a:gd name="connsiteX60" fmla="*/ 3067507 w 3901439"/>
              <a:gd name="connsiteY60" fmla="*/ 3896563 h 3901440"/>
              <a:gd name="connsiteX61" fmla="*/ 2891942 w 3901439"/>
              <a:gd name="connsiteY61" fmla="*/ 3779520 h 3901440"/>
              <a:gd name="connsiteX62" fmla="*/ 2930956 w 3901439"/>
              <a:gd name="connsiteY62" fmla="*/ 3574694 h 3901440"/>
              <a:gd name="connsiteX63" fmla="*/ 3028492 w 3901439"/>
              <a:gd name="connsiteY63" fmla="*/ 3477158 h 3901440"/>
              <a:gd name="connsiteX64" fmla="*/ 2306726 w 3901439"/>
              <a:gd name="connsiteY64" fmla="*/ 2755392 h 3901440"/>
              <a:gd name="connsiteX65" fmla="*/ 2253081 w 3901439"/>
              <a:gd name="connsiteY65" fmla="*/ 2623718 h 3901440"/>
              <a:gd name="connsiteX66" fmla="*/ 2306726 w 3901439"/>
              <a:gd name="connsiteY66" fmla="*/ 2492044 h 3901440"/>
              <a:gd name="connsiteX67" fmla="*/ 2487167 w 3901439"/>
              <a:gd name="connsiteY67" fmla="*/ 2311603 h 3901440"/>
              <a:gd name="connsiteX68" fmla="*/ 2621279 w 3901439"/>
              <a:gd name="connsiteY68" fmla="*/ 2256739 h 3901440"/>
              <a:gd name="connsiteX69" fmla="*/ 3067507 w 3901439"/>
              <a:gd name="connsiteY69" fmla="*/ 126797 h 3901440"/>
              <a:gd name="connsiteX70" fmla="*/ 3008985 w 3901439"/>
              <a:gd name="connsiteY70" fmla="*/ 165811 h 3901440"/>
              <a:gd name="connsiteX71" fmla="*/ 3023616 w 3901439"/>
              <a:gd name="connsiteY71" fmla="*/ 234086 h 3901440"/>
              <a:gd name="connsiteX72" fmla="*/ 3208934 w 3901439"/>
              <a:gd name="connsiteY72" fmla="*/ 424282 h 3901440"/>
              <a:gd name="connsiteX73" fmla="*/ 2399385 w 3901439"/>
              <a:gd name="connsiteY73" fmla="*/ 1233830 h 3901440"/>
              <a:gd name="connsiteX74" fmla="*/ 2379878 w 3901439"/>
              <a:gd name="connsiteY74" fmla="*/ 1277722 h 3901440"/>
              <a:gd name="connsiteX75" fmla="*/ 2399385 w 3901439"/>
              <a:gd name="connsiteY75" fmla="*/ 1321613 h 3901440"/>
              <a:gd name="connsiteX76" fmla="*/ 2579827 w 3901439"/>
              <a:gd name="connsiteY76" fmla="*/ 1502054 h 3901440"/>
              <a:gd name="connsiteX77" fmla="*/ 2667609 w 3901439"/>
              <a:gd name="connsiteY77" fmla="*/ 1502054 h 3901440"/>
              <a:gd name="connsiteX78" fmla="*/ 3477158 w 3901439"/>
              <a:gd name="connsiteY78" fmla="*/ 687629 h 3901440"/>
              <a:gd name="connsiteX79" fmla="*/ 3667353 w 3901439"/>
              <a:gd name="connsiteY79" fmla="*/ 877824 h 3901440"/>
              <a:gd name="connsiteX80" fmla="*/ 3735628 w 3901439"/>
              <a:gd name="connsiteY80" fmla="*/ 892454 h 3901440"/>
              <a:gd name="connsiteX81" fmla="*/ 3774643 w 3901439"/>
              <a:gd name="connsiteY81" fmla="*/ 833933 h 3901440"/>
              <a:gd name="connsiteX82" fmla="*/ 3774643 w 3901439"/>
              <a:gd name="connsiteY82" fmla="*/ 190195 h 3901440"/>
              <a:gd name="connsiteX83" fmla="*/ 3711244 w 3901439"/>
              <a:gd name="connsiteY83" fmla="*/ 126797 h 3901440"/>
              <a:gd name="connsiteX84" fmla="*/ 190195 w 3901439"/>
              <a:gd name="connsiteY84" fmla="*/ 126797 h 3901440"/>
              <a:gd name="connsiteX85" fmla="*/ 126797 w 3901439"/>
              <a:gd name="connsiteY85" fmla="*/ 190195 h 3901440"/>
              <a:gd name="connsiteX86" fmla="*/ 126797 w 3901439"/>
              <a:gd name="connsiteY86" fmla="*/ 833933 h 3901440"/>
              <a:gd name="connsiteX87" fmla="*/ 165811 w 3901439"/>
              <a:gd name="connsiteY87" fmla="*/ 892454 h 3901440"/>
              <a:gd name="connsiteX88" fmla="*/ 234086 w 3901439"/>
              <a:gd name="connsiteY88" fmla="*/ 877824 h 3901440"/>
              <a:gd name="connsiteX89" fmla="*/ 419405 w 3901439"/>
              <a:gd name="connsiteY89" fmla="*/ 687629 h 3901440"/>
              <a:gd name="connsiteX90" fmla="*/ 1228954 w 3901439"/>
              <a:gd name="connsiteY90" fmla="*/ 1502054 h 3901440"/>
              <a:gd name="connsiteX91" fmla="*/ 1316736 w 3901439"/>
              <a:gd name="connsiteY91" fmla="*/ 1502054 h 3901440"/>
              <a:gd name="connsiteX92" fmla="*/ 1497178 w 3901439"/>
              <a:gd name="connsiteY92" fmla="*/ 1321613 h 3901440"/>
              <a:gd name="connsiteX93" fmla="*/ 1516685 w 3901439"/>
              <a:gd name="connsiteY93" fmla="*/ 1277722 h 3901440"/>
              <a:gd name="connsiteX94" fmla="*/ 1497178 w 3901439"/>
              <a:gd name="connsiteY94" fmla="*/ 1233830 h 3901440"/>
              <a:gd name="connsiteX95" fmla="*/ 687629 w 3901439"/>
              <a:gd name="connsiteY95" fmla="*/ 424282 h 3901440"/>
              <a:gd name="connsiteX96" fmla="*/ 877824 w 3901439"/>
              <a:gd name="connsiteY96" fmla="*/ 234086 h 3901440"/>
              <a:gd name="connsiteX97" fmla="*/ 892454 w 3901439"/>
              <a:gd name="connsiteY97" fmla="*/ 165811 h 3901440"/>
              <a:gd name="connsiteX98" fmla="*/ 833933 w 3901439"/>
              <a:gd name="connsiteY98" fmla="*/ 126797 h 3901440"/>
              <a:gd name="connsiteX99" fmla="*/ 3067507 w 3901439"/>
              <a:gd name="connsiteY99" fmla="*/ 0 h 3901440"/>
              <a:gd name="connsiteX100" fmla="*/ 3711244 w 3901439"/>
              <a:gd name="connsiteY100" fmla="*/ 0 h 3901440"/>
              <a:gd name="connsiteX101" fmla="*/ 3896563 w 3901439"/>
              <a:gd name="connsiteY101" fmla="*/ 190195 h 3901440"/>
              <a:gd name="connsiteX102" fmla="*/ 3896563 w 3901439"/>
              <a:gd name="connsiteY102" fmla="*/ 829056 h 3901440"/>
              <a:gd name="connsiteX103" fmla="*/ 3779520 w 3901439"/>
              <a:gd name="connsiteY103" fmla="*/ 1004621 h 3901440"/>
              <a:gd name="connsiteX104" fmla="*/ 3574694 w 3901439"/>
              <a:gd name="connsiteY104" fmla="*/ 965606 h 3901440"/>
              <a:gd name="connsiteX105" fmla="*/ 3477158 w 3901439"/>
              <a:gd name="connsiteY105" fmla="*/ 868070 h 3901440"/>
              <a:gd name="connsiteX106" fmla="*/ 2755392 w 3901439"/>
              <a:gd name="connsiteY106" fmla="*/ 1589837 h 3901440"/>
              <a:gd name="connsiteX107" fmla="*/ 2623718 w 3901439"/>
              <a:gd name="connsiteY107" fmla="*/ 1643482 h 3901440"/>
              <a:gd name="connsiteX108" fmla="*/ 2492044 w 3901439"/>
              <a:gd name="connsiteY108" fmla="*/ 1589837 h 3901440"/>
              <a:gd name="connsiteX109" fmla="*/ 2311603 w 3901439"/>
              <a:gd name="connsiteY109" fmla="*/ 1409395 h 3901440"/>
              <a:gd name="connsiteX110" fmla="*/ 2257958 w 3901439"/>
              <a:gd name="connsiteY110" fmla="*/ 1277722 h 3901440"/>
              <a:gd name="connsiteX111" fmla="*/ 2311603 w 3901439"/>
              <a:gd name="connsiteY111" fmla="*/ 1146048 h 3901440"/>
              <a:gd name="connsiteX112" fmla="*/ 3028492 w 3901439"/>
              <a:gd name="connsiteY112" fmla="*/ 419405 h 3901440"/>
              <a:gd name="connsiteX113" fmla="*/ 2930956 w 3901439"/>
              <a:gd name="connsiteY113" fmla="*/ 321869 h 3901440"/>
              <a:gd name="connsiteX114" fmla="*/ 2891942 w 3901439"/>
              <a:gd name="connsiteY114" fmla="*/ 117043 h 3901440"/>
              <a:gd name="connsiteX115" fmla="*/ 3067507 w 3901439"/>
              <a:gd name="connsiteY115" fmla="*/ 0 h 3901440"/>
              <a:gd name="connsiteX116" fmla="*/ 190195 w 3901439"/>
              <a:gd name="connsiteY116" fmla="*/ 0 h 3901440"/>
              <a:gd name="connsiteX117" fmla="*/ 829056 w 3901439"/>
              <a:gd name="connsiteY117" fmla="*/ 0 h 3901440"/>
              <a:gd name="connsiteX118" fmla="*/ 1004621 w 3901439"/>
              <a:gd name="connsiteY118" fmla="*/ 117043 h 3901440"/>
              <a:gd name="connsiteX119" fmla="*/ 965606 w 3901439"/>
              <a:gd name="connsiteY119" fmla="*/ 321869 h 3901440"/>
              <a:gd name="connsiteX120" fmla="*/ 868070 w 3901439"/>
              <a:gd name="connsiteY120" fmla="*/ 419405 h 3901440"/>
              <a:gd name="connsiteX121" fmla="*/ 1584960 w 3901439"/>
              <a:gd name="connsiteY121" fmla="*/ 1146048 h 3901440"/>
              <a:gd name="connsiteX122" fmla="*/ 1638605 w 3901439"/>
              <a:gd name="connsiteY122" fmla="*/ 1277722 h 3901440"/>
              <a:gd name="connsiteX123" fmla="*/ 1584960 w 3901439"/>
              <a:gd name="connsiteY123" fmla="*/ 1409395 h 3901440"/>
              <a:gd name="connsiteX124" fmla="*/ 1404518 w 3901439"/>
              <a:gd name="connsiteY124" fmla="*/ 1589837 h 3901440"/>
              <a:gd name="connsiteX125" fmla="*/ 1272845 w 3901439"/>
              <a:gd name="connsiteY125" fmla="*/ 1643482 h 3901440"/>
              <a:gd name="connsiteX126" fmla="*/ 1141171 w 3901439"/>
              <a:gd name="connsiteY126" fmla="*/ 1589837 h 3901440"/>
              <a:gd name="connsiteX127" fmla="*/ 419405 w 3901439"/>
              <a:gd name="connsiteY127" fmla="*/ 868070 h 3901440"/>
              <a:gd name="connsiteX128" fmla="*/ 321869 w 3901439"/>
              <a:gd name="connsiteY128" fmla="*/ 965606 h 3901440"/>
              <a:gd name="connsiteX129" fmla="*/ 117043 w 3901439"/>
              <a:gd name="connsiteY129" fmla="*/ 1004621 h 3901440"/>
              <a:gd name="connsiteX130" fmla="*/ 0 w 3901439"/>
              <a:gd name="connsiteY130" fmla="*/ 833933 h 3901440"/>
              <a:gd name="connsiteX131" fmla="*/ 0 w 3901439"/>
              <a:gd name="connsiteY131" fmla="*/ 190195 h 3901440"/>
              <a:gd name="connsiteX132" fmla="*/ 190195 w 3901439"/>
              <a:gd name="connsiteY132"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901439" h="3901440">
                <a:moveTo>
                  <a:pt x="1277722" y="2385974"/>
                </a:moveTo>
                <a:cubicBezTo>
                  <a:pt x="1261872" y="2385974"/>
                  <a:pt x="1246022" y="2392070"/>
                  <a:pt x="1233830" y="2404262"/>
                </a:cubicBezTo>
                <a:lnTo>
                  <a:pt x="424282" y="3213811"/>
                </a:lnTo>
                <a:lnTo>
                  <a:pt x="234086" y="3023616"/>
                </a:lnTo>
                <a:cubicBezTo>
                  <a:pt x="219456" y="3008985"/>
                  <a:pt x="204826" y="3004109"/>
                  <a:pt x="190195" y="3004109"/>
                </a:cubicBezTo>
                <a:cubicBezTo>
                  <a:pt x="180442" y="3004109"/>
                  <a:pt x="170688" y="3008985"/>
                  <a:pt x="165811" y="3008985"/>
                </a:cubicBezTo>
                <a:cubicBezTo>
                  <a:pt x="156058" y="3013863"/>
                  <a:pt x="126797" y="3028493"/>
                  <a:pt x="126797" y="3067507"/>
                </a:cubicBezTo>
                <a:lnTo>
                  <a:pt x="126797" y="3716122"/>
                </a:lnTo>
                <a:cubicBezTo>
                  <a:pt x="126797" y="3750259"/>
                  <a:pt x="156058" y="3779520"/>
                  <a:pt x="190195" y="3779520"/>
                </a:cubicBezTo>
                <a:lnTo>
                  <a:pt x="833933" y="3779520"/>
                </a:lnTo>
                <a:cubicBezTo>
                  <a:pt x="872947" y="3779520"/>
                  <a:pt x="887578" y="3750259"/>
                  <a:pt x="892454" y="3740506"/>
                </a:cubicBezTo>
                <a:cubicBezTo>
                  <a:pt x="897331" y="3730752"/>
                  <a:pt x="907085" y="3701491"/>
                  <a:pt x="877824" y="3672231"/>
                </a:cubicBezTo>
                <a:lnTo>
                  <a:pt x="687629" y="3482035"/>
                </a:lnTo>
                <a:lnTo>
                  <a:pt x="1502054" y="2672487"/>
                </a:lnTo>
                <a:cubicBezTo>
                  <a:pt x="1516685" y="2662733"/>
                  <a:pt x="1521562" y="2643225"/>
                  <a:pt x="1521562" y="2628595"/>
                </a:cubicBezTo>
                <a:cubicBezTo>
                  <a:pt x="1521562" y="2613965"/>
                  <a:pt x="1511808" y="2594458"/>
                  <a:pt x="1502054" y="2584704"/>
                </a:cubicBezTo>
                <a:lnTo>
                  <a:pt x="1321613" y="2404262"/>
                </a:lnTo>
                <a:cubicBezTo>
                  <a:pt x="1309421" y="2392070"/>
                  <a:pt x="1293571" y="2385974"/>
                  <a:pt x="1277722" y="2385974"/>
                </a:cubicBezTo>
                <a:close/>
                <a:moveTo>
                  <a:pt x="2623718" y="2379878"/>
                </a:moveTo>
                <a:cubicBezTo>
                  <a:pt x="2609087" y="2379878"/>
                  <a:pt x="2589580" y="2389632"/>
                  <a:pt x="2579827" y="2399385"/>
                </a:cubicBezTo>
                <a:lnTo>
                  <a:pt x="2399385" y="2579827"/>
                </a:lnTo>
                <a:cubicBezTo>
                  <a:pt x="2384755" y="2589580"/>
                  <a:pt x="2379878" y="2609088"/>
                  <a:pt x="2379878" y="2623718"/>
                </a:cubicBezTo>
                <a:cubicBezTo>
                  <a:pt x="2379878" y="2638348"/>
                  <a:pt x="2389631" y="2657856"/>
                  <a:pt x="2399385" y="2667609"/>
                </a:cubicBezTo>
                <a:lnTo>
                  <a:pt x="3213811" y="3477158"/>
                </a:lnTo>
                <a:lnTo>
                  <a:pt x="3023615" y="3667353"/>
                </a:lnTo>
                <a:cubicBezTo>
                  <a:pt x="2994355" y="3696614"/>
                  <a:pt x="3004108" y="3725875"/>
                  <a:pt x="3008985" y="3735629"/>
                </a:cubicBezTo>
                <a:cubicBezTo>
                  <a:pt x="3013862" y="3745382"/>
                  <a:pt x="3028492" y="3774643"/>
                  <a:pt x="3067507" y="3774643"/>
                </a:cubicBezTo>
                <a:lnTo>
                  <a:pt x="3711244" y="3774643"/>
                </a:lnTo>
                <a:cubicBezTo>
                  <a:pt x="3745382" y="3774643"/>
                  <a:pt x="3774643" y="3745382"/>
                  <a:pt x="3774643" y="3711245"/>
                </a:cubicBezTo>
                <a:lnTo>
                  <a:pt x="3774643" y="3062630"/>
                </a:lnTo>
                <a:cubicBezTo>
                  <a:pt x="3774643" y="3023616"/>
                  <a:pt x="3745382" y="3008985"/>
                  <a:pt x="3735628" y="3004108"/>
                </a:cubicBezTo>
                <a:cubicBezTo>
                  <a:pt x="3725875" y="2999232"/>
                  <a:pt x="3696614" y="2989478"/>
                  <a:pt x="3667353" y="3018739"/>
                </a:cubicBezTo>
                <a:lnTo>
                  <a:pt x="3477158" y="3208934"/>
                </a:lnTo>
                <a:lnTo>
                  <a:pt x="2667609" y="2399385"/>
                </a:lnTo>
                <a:cubicBezTo>
                  <a:pt x="2657855" y="2384755"/>
                  <a:pt x="2638348" y="2379878"/>
                  <a:pt x="2623718" y="2379878"/>
                </a:cubicBezTo>
                <a:close/>
                <a:moveTo>
                  <a:pt x="1280160" y="2261616"/>
                </a:moveTo>
                <a:cubicBezTo>
                  <a:pt x="1328928" y="2261616"/>
                  <a:pt x="1377696" y="2279904"/>
                  <a:pt x="1414272" y="2316480"/>
                </a:cubicBezTo>
                <a:lnTo>
                  <a:pt x="1594714" y="2496922"/>
                </a:lnTo>
                <a:cubicBezTo>
                  <a:pt x="1628851" y="2531059"/>
                  <a:pt x="1648358" y="2579827"/>
                  <a:pt x="1648358" y="2628595"/>
                </a:cubicBezTo>
                <a:cubicBezTo>
                  <a:pt x="1648358" y="2677363"/>
                  <a:pt x="1628851" y="2726131"/>
                  <a:pt x="1594714" y="2760269"/>
                </a:cubicBezTo>
                <a:lnTo>
                  <a:pt x="872947" y="3482035"/>
                </a:lnTo>
                <a:lnTo>
                  <a:pt x="970483" y="3579571"/>
                </a:lnTo>
                <a:cubicBezTo>
                  <a:pt x="1024128" y="3633216"/>
                  <a:pt x="1038758" y="3711245"/>
                  <a:pt x="1009498" y="3784397"/>
                </a:cubicBezTo>
                <a:cubicBezTo>
                  <a:pt x="980237" y="3857549"/>
                  <a:pt x="911962" y="3901440"/>
                  <a:pt x="833933" y="3901440"/>
                </a:cubicBezTo>
                <a:lnTo>
                  <a:pt x="190195" y="3901440"/>
                </a:lnTo>
                <a:cubicBezTo>
                  <a:pt x="82906" y="3901440"/>
                  <a:pt x="0" y="3818535"/>
                  <a:pt x="0" y="3716122"/>
                </a:cubicBezTo>
                <a:lnTo>
                  <a:pt x="0" y="3072384"/>
                </a:lnTo>
                <a:cubicBezTo>
                  <a:pt x="0" y="2994355"/>
                  <a:pt x="43891" y="2926080"/>
                  <a:pt x="117043" y="2896819"/>
                </a:cubicBezTo>
                <a:cubicBezTo>
                  <a:pt x="190195" y="2867559"/>
                  <a:pt x="268224" y="2882189"/>
                  <a:pt x="321869" y="2935833"/>
                </a:cubicBezTo>
                <a:lnTo>
                  <a:pt x="419405" y="3033369"/>
                </a:lnTo>
                <a:lnTo>
                  <a:pt x="1146048" y="2316480"/>
                </a:lnTo>
                <a:cubicBezTo>
                  <a:pt x="1182624" y="2279904"/>
                  <a:pt x="1231392" y="2261616"/>
                  <a:pt x="1280160" y="2261616"/>
                </a:cubicBezTo>
                <a:close/>
                <a:moveTo>
                  <a:pt x="2621279" y="2256739"/>
                </a:moveTo>
                <a:cubicBezTo>
                  <a:pt x="2670047" y="2256739"/>
                  <a:pt x="2718815" y="2275027"/>
                  <a:pt x="2755391" y="2311603"/>
                </a:cubicBezTo>
                <a:lnTo>
                  <a:pt x="3482035" y="3033369"/>
                </a:lnTo>
                <a:lnTo>
                  <a:pt x="3579571" y="2935833"/>
                </a:lnTo>
                <a:cubicBezTo>
                  <a:pt x="3633215" y="2882188"/>
                  <a:pt x="3711244" y="2867558"/>
                  <a:pt x="3784396" y="2896819"/>
                </a:cubicBezTo>
                <a:cubicBezTo>
                  <a:pt x="3857548" y="2926080"/>
                  <a:pt x="3901439" y="2989478"/>
                  <a:pt x="3901439" y="3067507"/>
                </a:cubicBezTo>
                <a:lnTo>
                  <a:pt x="3901439" y="3706368"/>
                </a:lnTo>
                <a:cubicBezTo>
                  <a:pt x="3901439" y="3813657"/>
                  <a:pt x="3813657" y="3896563"/>
                  <a:pt x="3711244" y="3896563"/>
                </a:cubicBezTo>
                <a:lnTo>
                  <a:pt x="3067507" y="3896563"/>
                </a:lnTo>
                <a:cubicBezTo>
                  <a:pt x="2989478" y="3896563"/>
                  <a:pt x="2921203" y="3852672"/>
                  <a:pt x="2891942" y="3779520"/>
                </a:cubicBezTo>
                <a:cubicBezTo>
                  <a:pt x="2862681" y="3706368"/>
                  <a:pt x="2877311" y="3628339"/>
                  <a:pt x="2930956" y="3574694"/>
                </a:cubicBezTo>
                <a:lnTo>
                  <a:pt x="3028492" y="3477158"/>
                </a:lnTo>
                <a:lnTo>
                  <a:pt x="2306726" y="2755392"/>
                </a:lnTo>
                <a:cubicBezTo>
                  <a:pt x="2272588" y="2721254"/>
                  <a:pt x="2253081" y="2672486"/>
                  <a:pt x="2253081" y="2623718"/>
                </a:cubicBezTo>
                <a:cubicBezTo>
                  <a:pt x="2253081" y="2574950"/>
                  <a:pt x="2272588" y="2526182"/>
                  <a:pt x="2306726" y="2492044"/>
                </a:cubicBezTo>
                <a:lnTo>
                  <a:pt x="2487167" y="2311603"/>
                </a:lnTo>
                <a:cubicBezTo>
                  <a:pt x="2523743" y="2275027"/>
                  <a:pt x="2572511" y="2256739"/>
                  <a:pt x="2621279" y="2256739"/>
                </a:cubicBezTo>
                <a:close/>
                <a:moveTo>
                  <a:pt x="3067507" y="126797"/>
                </a:moveTo>
                <a:cubicBezTo>
                  <a:pt x="3028492" y="126797"/>
                  <a:pt x="3013862" y="156058"/>
                  <a:pt x="3008985" y="165811"/>
                </a:cubicBezTo>
                <a:cubicBezTo>
                  <a:pt x="3004108" y="175565"/>
                  <a:pt x="2994355" y="204826"/>
                  <a:pt x="3023616" y="234086"/>
                </a:cubicBezTo>
                <a:lnTo>
                  <a:pt x="3208934" y="424282"/>
                </a:lnTo>
                <a:lnTo>
                  <a:pt x="2399385" y="1233830"/>
                </a:lnTo>
                <a:cubicBezTo>
                  <a:pt x="2384755" y="1243584"/>
                  <a:pt x="2379878" y="1263091"/>
                  <a:pt x="2379878" y="1277722"/>
                </a:cubicBezTo>
                <a:cubicBezTo>
                  <a:pt x="2379878" y="1292352"/>
                  <a:pt x="2389632" y="1311859"/>
                  <a:pt x="2399385" y="1321613"/>
                </a:cubicBezTo>
                <a:lnTo>
                  <a:pt x="2579827" y="1502054"/>
                </a:lnTo>
                <a:cubicBezTo>
                  <a:pt x="2604211" y="1526438"/>
                  <a:pt x="2643225" y="1526438"/>
                  <a:pt x="2667609" y="1502054"/>
                </a:cubicBezTo>
                <a:lnTo>
                  <a:pt x="3477158" y="687629"/>
                </a:lnTo>
                <a:lnTo>
                  <a:pt x="3667353" y="877824"/>
                </a:lnTo>
                <a:cubicBezTo>
                  <a:pt x="3696614" y="907085"/>
                  <a:pt x="3725875" y="897331"/>
                  <a:pt x="3735628" y="892454"/>
                </a:cubicBezTo>
                <a:cubicBezTo>
                  <a:pt x="3745382" y="887578"/>
                  <a:pt x="3774643" y="872947"/>
                  <a:pt x="3774643" y="833933"/>
                </a:cubicBezTo>
                <a:lnTo>
                  <a:pt x="3774643" y="190195"/>
                </a:lnTo>
                <a:cubicBezTo>
                  <a:pt x="3774643" y="156058"/>
                  <a:pt x="3745382" y="126797"/>
                  <a:pt x="3711244" y="126797"/>
                </a:cubicBezTo>
                <a:close/>
                <a:moveTo>
                  <a:pt x="190195" y="126797"/>
                </a:moveTo>
                <a:cubicBezTo>
                  <a:pt x="156058" y="126797"/>
                  <a:pt x="126797" y="156058"/>
                  <a:pt x="126797" y="190195"/>
                </a:cubicBezTo>
                <a:lnTo>
                  <a:pt x="126797" y="833933"/>
                </a:lnTo>
                <a:cubicBezTo>
                  <a:pt x="126797" y="872947"/>
                  <a:pt x="156058" y="887578"/>
                  <a:pt x="165811" y="892454"/>
                </a:cubicBezTo>
                <a:cubicBezTo>
                  <a:pt x="175565" y="897331"/>
                  <a:pt x="204826" y="907085"/>
                  <a:pt x="234086" y="877824"/>
                </a:cubicBezTo>
                <a:lnTo>
                  <a:pt x="419405" y="687629"/>
                </a:lnTo>
                <a:lnTo>
                  <a:pt x="1228954" y="1502054"/>
                </a:lnTo>
                <a:cubicBezTo>
                  <a:pt x="1253338" y="1526438"/>
                  <a:pt x="1292352" y="1526438"/>
                  <a:pt x="1316736" y="1502054"/>
                </a:cubicBezTo>
                <a:lnTo>
                  <a:pt x="1497178" y="1321613"/>
                </a:lnTo>
                <a:cubicBezTo>
                  <a:pt x="1511808" y="1311859"/>
                  <a:pt x="1516685" y="1292352"/>
                  <a:pt x="1516685" y="1277722"/>
                </a:cubicBezTo>
                <a:cubicBezTo>
                  <a:pt x="1516685" y="1263091"/>
                  <a:pt x="1506931" y="1243584"/>
                  <a:pt x="1497178" y="1233830"/>
                </a:cubicBezTo>
                <a:lnTo>
                  <a:pt x="687629" y="424282"/>
                </a:lnTo>
                <a:lnTo>
                  <a:pt x="877824" y="234086"/>
                </a:lnTo>
                <a:cubicBezTo>
                  <a:pt x="907085" y="204826"/>
                  <a:pt x="897331" y="175565"/>
                  <a:pt x="892454" y="165811"/>
                </a:cubicBezTo>
                <a:cubicBezTo>
                  <a:pt x="887578" y="156058"/>
                  <a:pt x="872947" y="126797"/>
                  <a:pt x="833933" y="126797"/>
                </a:cubicBezTo>
                <a:close/>
                <a:moveTo>
                  <a:pt x="3067507" y="0"/>
                </a:moveTo>
                <a:lnTo>
                  <a:pt x="3711244" y="0"/>
                </a:lnTo>
                <a:cubicBezTo>
                  <a:pt x="3818534" y="0"/>
                  <a:pt x="3901440" y="82906"/>
                  <a:pt x="3896563" y="190195"/>
                </a:cubicBezTo>
                <a:lnTo>
                  <a:pt x="3896563" y="829056"/>
                </a:lnTo>
                <a:cubicBezTo>
                  <a:pt x="3896563" y="907085"/>
                  <a:pt x="3852672" y="975360"/>
                  <a:pt x="3779520" y="1004621"/>
                </a:cubicBezTo>
                <a:cubicBezTo>
                  <a:pt x="3706368" y="1033882"/>
                  <a:pt x="3628339" y="1019251"/>
                  <a:pt x="3574694" y="965606"/>
                </a:cubicBezTo>
                <a:lnTo>
                  <a:pt x="3477158" y="868070"/>
                </a:lnTo>
                <a:lnTo>
                  <a:pt x="2755392" y="1589837"/>
                </a:lnTo>
                <a:cubicBezTo>
                  <a:pt x="2721254" y="1623974"/>
                  <a:pt x="2672486" y="1643482"/>
                  <a:pt x="2623718" y="1643482"/>
                </a:cubicBezTo>
                <a:cubicBezTo>
                  <a:pt x="2574950" y="1643482"/>
                  <a:pt x="2526182" y="1623974"/>
                  <a:pt x="2492044" y="1589837"/>
                </a:cubicBezTo>
                <a:lnTo>
                  <a:pt x="2311603" y="1409395"/>
                </a:lnTo>
                <a:cubicBezTo>
                  <a:pt x="2277465" y="1375258"/>
                  <a:pt x="2257958" y="1326490"/>
                  <a:pt x="2257958" y="1277722"/>
                </a:cubicBezTo>
                <a:cubicBezTo>
                  <a:pt x="2257958" y="1228954"/>
                  <a:pt x="2277465" y="1180186"/>
                  <a:pt x="2311603" y="1146048"/>
                </a:cubicBezTo>
                <a:lnTo>
                  <a:pt x="3028492" y="419405"/>
                </a:lnTo>
                <a:lnTo>
                  <a:pt x="2930956" y="321869"/>
                </a:lnTo>
                <a:cubicBezTo>
                  <a:pt x="2877312" y="268224"/>
                  <a:pt x="2862681" y="190195"/>
                  <a:pt x="2891942" y="117043"/>
                </a:cubicBezTo>
                <a:cubicBezTo>
                  <a:pt x="2921203" y="43891"/>
                  <a:pt x="2989478" y="0"/>
                  <a:pt x="3067507" y="0"/>
                </a:cubicBezTo>
                <a:close/>
                <a:moveTo>
                  <a:pt x="190195" y="0"/>
                </a:moveTo>
                <a:lnTo>
                  <a:pt x="829056" y="0"/>
                </a:lnTo>
                <a:cubicBezTo>
                  <a:pt x="907085" y="0"/>
                  <a:pt x="975360" y="43891"/>
                  <a:pt x="1004621" y="117043"/>
                </a:cubicBezTo>
                <a:cubicBezTo>
                  <a:pt x="1033882" y="190195"/>
                  <a:pt x="1019251" y="268224"/>
                  <a:pt x="965606" y="321869"/>
                </a:cubicBezTo>
                <a:lnTo>
                  <a:pt x="868070" y="419405"/>
                </a:lnTo>
                <a:lnTo>
                  <a:pt x="1584960" y="1146048"/>
                </a:lnTo>
                <a:cubicBezTo>
                  <a:pt x="1619098" y="1180186"/>
                  <a:pt x="1638605" y="1228954"/>
                  <a:pt x="1638605" y="1277722"/>
                </a:cubicBezTo>
                <a:cubicBezTo>
                  <a:pt x="1638605" y="1326490"/>
                  <a:pt x="1619098" y="1375258"/>
                  <a:pt x="1584960" y="1409395"/>
                </a:cubicBezTo>
                <a:lnTo>
                  <a:pt x="1404518" y="1589837"/>
                </a:lnTo>
                <a:cubicBezTo>
                  <a:pt x="1370381" y="1623974"/>
                  <a:pt x="1321613" y="1643482"/>
                  <a:pt x="1272845" y="1643482"/>
                </a:cubicBezTo>
                <a:cubicBezTo>
                  <a:pt x="1224077" y="1643482"/>
                  <a:pt x="1175309" y="1623974"/>
                  <a:pt x="1141171" y="1589837"/>
                </a:cubicBezTo>
                <a:lnTo>
                  <a:pt x="419405" y="868070"/>
                </a:lnTo>
                <a:lnTo>
                  <a:pt x="321869" y="965606"/>
                </a:lnTo>
                <a:cubicBezTo>
                  <a:pt x="268224" y="1019251"/>
                  <a:pt x="190195" y="1033882"/>
                  <a:pt x="117043" y="1004621"/>
                </a:cubicBezTo>
                <a:cubicBezTo>
                  <a:pt x="43891" y="975360"/>
                  <a:pt x="0" y="911962"/>
                  <a:pt x="0" y="833933"/>
                </a:cubicBezTo>
                <a:lnTo>
                  <a:pt x="0" y="190195"/>
                </a:lnTo>
                <a:cubicBezTo>
                  <a:pt x="0" y="82906"/>
                  <a:pt x="87782" y="0"/>
                  <a:pt x="190195" y="0"/>
                </a:cubicBezTo>
                <a:close/>
              </a:path>
            </a:pathLst>
          </a:custGeom>
          <a:solidFill>
            <a:schemeClr val="bg1"/>
          </a:solidFill>
          <a:ln w="48768" cap="flat">
            <a:noFill/>
            <a:prstDash val="solid"/>
            <a:miter/>
          </a:ln>
        </p:spPr>
        <p:txBody>
          <a:bodyPr rtlCol="0" anchor="ctr"/>
          <a:lstStyle/>
          <a:p>
            <a:endParaRPr lang="en-GB" sz="2400">
              <a:latin typeface="Helvetica" panose="020B0604020202020204" pitchFamily="34" charset="0"/>
              <a:cs typeface="Helvetica" panose="020B0604020202020204" pitchFamily="34" charset="0"/>
            </a:endParaRPr>
          </a:p>
        </p:txBody>
      </p:sp>
      <p:sp>
        <p:nvSpPr>
          <p:cNvPr id="18" name="Graphic 2654">
            <a:extLst>
              <a:ext uri="{FF2B5EF4-FFF2-40B4-BE49-F238E27FC236}">
                <a16:creationId xmlns:a16="http://schemas.microsoft.com/office/drawing/2014/main" id="{6A6C6E1C-0E3A-DB00-BCAE-32A9A9B5B3D4}"/>
              </a:ext>
              <a:ext uri="{C183D7F6-B498-43B3-948B-1728B52AA6E4}">
                <adec:decorative xmlns:adec="http://schemas.microsoft.com/office/drawing/2017/decorative" val="1"/>
              </a:ext>
            </a:extLst>
          </p:cNvPr>
          <p:cNvSpPr/>
          <p:nvPr/>
        </p:nvSpPr>
        <p:spPr>
          <a:xfrm>
            <a:off x="1381071" y="3709153"/>
            <a:ext cx="369069" cy="361512"/>
          </a:xfrm>
          <a:custGeom>
            <a:avLst/>
            <a:gdLst>
              <a:gd name="connsiteX0" fmla="*/ 3179213 w 4724539"/>
              <a:gd name="connsiteY0" fmla="*/ 2317585 h 4627825"/>
              <a:gd name="connsiteX1" fmla="*/ 3886292 w 4724539"/>
              <a:gd name="connsiteY1" fmla="*/ 2317585 h 4627825"/>
              <a:gd name="connsiteX2" fmla="*/ 3962492 w 4724539"/>
              <a:gd name="connsiteY2" fmla="*/ 2241385 h 4627825"/>
              <a:gd name="connsiteX3" fmla="*/ 3962492 w 4724539"/>
              <a:gd name="connsiteY3" fmla="*/ 1881026 h 4627825"/>
              <a:gd name="connsiteX4" fmla="*/ 3886292 w 4724539"/>
              <a:gd name="connsiteY4" fmla="*/ 1804826 h 4627825"/>
              <a:gd name="connsiteX5" fmla="*/ 3179213 w 4724539"/>
              <a:gd name="connsiteY5" fmla="*/ 1804826 h 4627825"/>
              <a:gd name="connsiteX6" fmla="*/ 3103013 w 4724539"/>
              <a:gd name="connsiteY6" fmla="*/ 1881026 h 4627825"/>
              <a:gd name="connsiteX7" fmla="*/ 3103013 w 4724539"/>
              <a:gd name="connsiteY7" fmla="*/ 2241385 h 4627825"/>
              <a:gd name="connsiteX8" fmla="*/ 3179213 w 4724539"/>
              <a:gd name="connsiteY8" fmla="*/ 2317585 h 4627825"/>
              <a:gd name="connsiteX9" fmla="*/ 3255413 w 4724539"/>
              <a:gd name="connsiteY9" fmla="*/ 1957226 h 4627825"/>
              <a:gd name="connsiteX10" fmla="*/ 3810092 w 4724539"/>
              <a:gd name="connsiteY10" fmla="*/ 1957226 h 4627825"/>
              <a:gd name="connsiteX11" fmla="*/ 3810092 w 4724539"/>
              <a:gd name="connsiteY11" fmla="*/ 2165185 h 4627825"/>
              <a:gd name="connsiteX12" fmla="*/ 3255413 w 4724539"/>
              <a:gd name="connsiteY12" fmla="*/ 2165185 h 4627825"/>
              <a:gd name="connsiteX13" fmla="*/ 1977691 w 4724539"/>
              <a:gd name="connsiteY13" fmla="*/ 1750466 h 4627825"/>
              <a:gd name="connsiteX14" fmla="*/ 2645270 w 4724539"/>
              <a:gd name="connsiteY14" fmla="*/ 1750466 h 4627825"/>
              <a:gd name="connsiteX15" fmla="*/ 2721470 w 4724539"/>
              <a:gd name="connsiteY15" fmla="*/ 1674266 h 4627825"/>
              <a:gd name="connsiteX16" fmla="*/ 2721470 w 4724539"/>
              <a:gd name="connsiteY16" fmla="*/ 1006688 h 4627825"/>
              <a:gd name="connsiteX17" fmla="*/ 2645270 w 4724539"/>
              <a:gd name="connsiteY17" fmla="*/ 930488 h 4627825"/>
              <a:gd name="connsiteX18" fmla="*/ 1977691 w 4724539"/>
              <a:gd name="connsiteY18" fmla="*/ 930488 h 4627825"/>
              <a:gd name="connsiteX19" fmla="*/ 1901491 w 4724539"/>
              <a:gd name="connsiteY19" fmla="*/ 1006688 h 4627825"/>
              <a:gd name="connsiteX20" fmla="*/ 1901491 w 4724539"/>
              <a:gd name="connsiteY20" fmla="*/ 1674266 h 4627825"/>
              <a:gd name="connsiteX21" fmla="*/ 1977691 w 4724539"/>
              <a:gd name="connsiteY21" fmla="*/ 1750466 h 4627825"/>
              <a:gd name="connsiteX22" fmla="*/ 2053891 w 4724539"/>
              <a:gd name="connsiteY22" fmla="*/ 1082888 h 4627825"/>
              <a:gd name="connsiteX23" fmla="*/ 2569070 w 4724539"/>
              <a:gd name="connsiteY23" fmla="*/ 1082888 h 4627825"/>
              <a:gd name="connsiteX24" fmla="*/ 2569070 w 4724539"/>
              <a:gd name="connsiteY24" fmla="*/ 1598066 h 4627825"/>
              <a:gd name="connsiteX25" fmla="*/ 2053891 w 4724539"/>
              <a:gd name="connsiteY25" fmla="*/ 1598066 h 4627825"/>
              <a:gd name="connsiteX26" fmla="*/ 2721451 w 4724539"/>
              <a:gd name="connsiteY26" fmla="*/ 1969018 h 4627825"/>
              <a:gd name="connsiteX27" fmla="*/ 2645251 w 4724539"/>
              <a:gd name="connsiteY27" fmla="*/ 2045218 h 4627825"/>
              <a:gd name="connsiteX28" fmla="*/ 1977691 w 4724539"/>
              <a:gd name="connsiteY28" fmla="*/ 2045218 h 4627825"/>
              <a:gd name="connsiteX29" fmla="*/ 1901491 w 4724539"/>
              <a:gd name="connsiteY29" fmla="*/ 1969018 h 4627825"/>
              <a:gd name="connsiteX30" fmla="*/ 1977691 w 4724539"/>
              <a:gd name="connsiteY30" fmla="*/ 1892818 h 4627825"/>
              <a:gd name="connsiteX31" fmla="*/ 2645251 w 4724539"/>
              <a:gd name="connsiteY31" fmla="*/ 1892818 h 4627825"/>
              <a:gd name="connsiteX32" fmla="*/ 2721451 w 4724539"/>
              <a:gd name="connsiteY32" fmla="*/ 1969018 h 4627825"/>
              <a:gd name="connsiteX33" fmla="*/ 4357065 w 4724539"/>
              <a:gd name="connsiteY33" fmla="*/ 2429847 h 4627825"/>
              <a:gd name="connsiteX34" fmla="*/ 4195978 w 4724539"/>
              <a:gd name="connsiteY34" fmla="*/ 2429847 h 4627825"/>
              <a:gd name="connsiteX35" fmla="*/ 4195978 w 4724539"/>
              <a:gd name="connsiteY35" fmla="*/ 1460240 h 4627825"/>
              <a:gd name="connsiteX36" fmla="*/ 4119778 w 4724539"/>
              <a:gd name="connsiteY36" fmla="*/ 1384040 h 4627825"/>
              <a:gd name="connsiteX37" fmla="*/ 3782117 w 4724539"/>
              <a:gd name="connsiteY37" fmla="*/ 1384040 h 4627825"/>
              <a:gd name="connsiteX38" fmla="*/ 3782117 w 4724539"/>
              <a:gd name="connsiteY38" fmla="*/ 497262 h 4627825"/>
              <a:gd name="connsiteX39" fmla="*/ 3803005 w 4724539"/>
              <a:gd name="connsiteY39" fmla="*/ 497262 h 4627825"/>
              <a:gd name="connsiteX40" fmla="*/ 3879205 w 4724539"/>
              <a:gd name="connsiteY40" fmla="*/ 421062 h 4627825"/>
              <a:gd name="connsiteX41" fmla="*/ 3803005 w 4724539"/>
              <a:gd name="connsiteY41" fmla="*/ 344862 h 4627825"/>
              <a:gd name="connsiteX42" fmla="*/ 3262490 w 4724539"/>
              <a:gd name="connsiteY42" fmla="*/ 344862 h 4627825"/>
              <a:gd name="connsiteX43" fmla="*/ 3186290 w 4724539"/>
              <a:gd name="connsiteY43" fmla="*/ 421062 h 4627825"/>
              <a:gd name="connsiteX44" fmla="*/ 3262490 w 4724539"/>
              <a:gd name="connsiteY44" fmla="*/ 497262 h 4627825"/>
              <a:gd name="connsiteX45" fmla="*/ 3283379 w 4724539"/>
              <a:gd name="connsiteY45" fmla="*/ 497262 h 4627825"/>
              <a:gd name="connsiteX46" fmla="*/ 3283379 w 4724539"/>
              <a:gd name="connsiteY46" fmla="*/ 1384040 h 4627825"/>
              <a:gd name="connsiteX47" fmla="*/ 3021927 w 4724539"/>
              <a:gd name="connsiteY47" fmla="*/ 1384040 h 4627825"/>
              <a:gd name="connsiteX48" fmla="*/ 3021927 w 4724539"/>
              <a:gd name="connsiteY48" fmla="*/ 706231 h 4627825"/>
              <a:gd name="connsiteX49" fmla="*/ 2945727 w 4724539"/>
              <a:gd name="connsiteY49" fmla="*/ 630031 h 4627825"/>
              <a:gd name="connsiteX50" fmla="*/ 2760618 w 4724539"/>
              <a:gd name="connsiteY50" fmla="*/ 630031 h 4627825"/>
              <a:gd name="connsiteX51" fmla="*/ 2760618 w 4724539"/>
              <a:gd name="connsiteY51" fmla="*/ 421062 h 4627825"/>
              <a:gd name="connsiteX52" fmla="*/ 2684418 w 4724539"/>
              <a:gd name="connsiteY52" fmla="*/ 344862 h 4627825"/>
              <a:gd name="connsiteX53" fmla="*/ 1938515 w 4724539"/>
              <a:gd name="connsiteY53" fmla="*/ 344862 h 4627825"/>
              <a:gd name="connsiteX54" fmla="*/ 1862315 w 4724539"/>
              <a:gd name="connsiteY54" fmla="*/ 421062 h 4627825"/>
              <a:gd name="connsiteX55" fmla="*/ 1862315 w 4724539"/>
              <a:gd name="connsiteY55" fmla="*/ 630022 h 4627825"/>
              <a:gd name="connsiteX56" fmla="*/ 1677206 w 4724539"/>
              <a:gd name="connsiteY56" fmla="*/ 630022 h 4627825"/>
              <a:gd name="connsiteX57" fmla="*/ 1601006 w 4724539"/>
              <a:gd name="connsiteY57" fmla="*/ 706222 h 4627825"/>
              <a:gd name="connsiteX58" fmla="*/ 1601006 w 4724539"/>
              <a:gd name="connsiteY58" fmla="*/ 1222953 h 4627825"/>
              <a:gd name="connsiteX59" fmla="*/ 1028744 w 4724539"/>
              <a:gd name="connsiteY59" fmla="*/ 973217 h 4627825"/>
              <a:gd name="connsiteX60" fmla="*/ 956526 w 4724539"/>
              <a:gd name="connsiteY60" fmla="*/ 979303 h 4627825"/>
              <a:gd name="connsiteX61" fmla="*/ 922064 w 4724539"/>
              <a:gd name="connsiteY61" fmla="*/ 1043054 h 4627825"/>
              <a:gd name="connsiteX62" fmla="*/ 922064 w 4724539"/>
              <a:gd name="connsiteY62" fmla="*/ 1384040 h 4627825"/>
              <a:gd name="connsiteX63" fmla="*/ 503155 w 4724539"/>
              <a:gd name="connsiteY63" fmla="*/ 1384040 h 4627825"/>
              <a:gd name="connsiteX64" fmla="*/ 426955 w 4724539"/>
              <a:gd name="connsiteY64" fmla="*/ 1460240 h 4627825"/>
              <a:gd name="connsiteX65" fmla="*/ 426955 w 4724539"/>
              <a:gd name="connsiteY65" fmla="*/ 2429847 h 4627825"/>
              <a:gd name="connsiteX66" fmla="*/ 265877 w 4724539"/>
              <a:gd name="connsiteY66" fmla="*/ 2429847 h 4627825"/>
              <a:gd name="connsiteX67" fmla="*/ 189677 w 4724539"/>
              <a:gd name="connsiteY67" fmla="*/ 2506047 h 4627825"/>
              <a:gd name="connsiteX68" fmla="*/ 189677 w 4724539"/>
              <a:gd name="connsiteY68" fmla="*/ 2782881 h 4627825"/>
              <a:gd name="connsiteX69" fmla="*/ 238503 w 4724539"/>
              <a:gd name="connsiteY69" fmla="*/ 2853995 h 4627825"/>
              <a:gd name="connsiteX70" fmla="*/ 540455 w 4724539"/>
              <a:gd name="connsiteY70" fmla="*/ 2970219 h 4627825"/>
              <a:gd name="connsiteX71" fmla="*/ 731031 w 4724539"/>
              <a:gd name="connsiteY71" fmla="*/ 3429943 h 4627825"/>
              <a:gd name="connsiteX72" fmla="*/ 599614 w 4724539"/>
              <a:gd name="connsiteY72" fmla="*/ 3725809 h 4627825"/>
              <a:gd name="connsiteX73" fmla="*/ 615369 w 4724539"/>
              <a:gd name="connsiteY73" fmla="*/ 3810619 h 4627825"/>
              <a:gd name="connsiteX74" fmla="*/ 1006884 w 4724539"/>
              <a:gd name="connsiteY74" fmla="*/ 4202135 h 4627825"/>
              <a:gd name="connsiteX75" fmla="*/ 1091695 w 4724539"/>
              <a:gd name="connsiteY75" fmla="*/ 4217889 h 4627825"/>
              <a:gd name="connsiteX76" fmla="*/ 1387675 w 4724539"/>
              <a:gd name="connsiteY76" fmla="*/ 4086435 h 4627825"/>
              <a:gd name="connsiteX77" fmla="*/ 1847266 w 4724539"/>
              <a:gd name="connsiteY77" fmla="*/ 4276973 h 4627825"/>
              <a:gd name="connsiteX78" fmla="*/ 1963518 w 4724539"/>
              <a:gd name="connsiteY78" fmla="*/ 4579001 h 4627825"/>
              <a:gd name="connsiteX79" fmla="*/ 2034632 w 4724539"/>
              <a:gd name="connsiteY79" fmla="*/ 4627826 h 4627825"/>
              <a:gd name="connsiteX80" fmla="*/ 2588310 w 4724539"/>
              <a:gd name="connsiteY80" fmla="*/ 4627826 h 4627825"/>
              <a:gd name="connsiteX81" fmla="*/ 2659424 w 4724539"/>
              <a:gd name="connsiteY81" fmla="*/ 4579001 h 4627825"/>
              <a:gd name="connsiteX82" fmla="*/ 2775648 w 4724539"/>
              <a:gd name="connsiteY82" fmla="*/ 4277059 h 4627825"/>
              <a:gd name="connsiteX83" fmla="*/ 3235372 w 4724539"/>
              <a:gd name="connsiteY83" fmla="*/ 4086473 h 4627825"/>
              <a:gd name="connsiteX84" fmla="*/ 3531247 w 4724539"/>
              <a:gd name="connsiteY84" fmla="*/ 4217889 h 4627825"/>
              <a:gd name="connsiteX85" fmla="*/ 3616058 w 4724539"/>
              <a:gd name="connsiteY85" fmla="*/ 4202125 h 4627825"/>
              <a:gd name="connsiteX86" fmla="*/ 4007564 w 4724539"/>
              <a:gd name="connsiteY86" fmla="*/ 3810619 h 4627825"/>
              <a:gd name="connsiteX87" fmla="*/ 4023319 w 4724539"/>
              <a:gd name="connsiteY87" fmla="*/ 3725809 h 4627825"/>
              <a:gd name="connsiteX88" fmla="*/ 3891864 w 4724539"/>
              <a:gd name="connsiteY88" fmla="*/ 3429829 h 4627825"/>
              <a:gd name="connsiteX89" fmla="*/ 4082402 w 4724539"/>
              <a:gd name="connsiteY89" fmla="*/ 2970238 h 4627825"/>
              <a:gd name="connsiteX90" fmla="*/ 4384430 w 4724539"/>
              <a:gd name="connsiteY90" fmla="*/ 2853986 h 4627825"/>
              <a:gd name="connsiteX91" fmla="*/ 4433256 w 4724539"/>
              <a:gd name="connsiteY91" fmla="*/ 2782872 h 4627825"/>
              <a:gd name="connsiteX92" fmla="*/ 4433256 w 4724539"/>
              <a:gd name="connsiteY92" fmla="*/ 2506047 h 4627825"/>
              <a:gd name="connsiteX93" fmla="*/ 4357065 w 4724539"/>
              <a:gd name="connsiteY93" fmla="*/ 2429847 h 4627825"/>
              <a:gd name="connsiteX94" fmla="*/ 3435788 w 4724539"/>
              <a:gd name="connsiteY94" fmla="*/ 896788 h 4627825"/>
              <a:gd name="connsiteX95" fmla="*/ 3629717 w 4724539"/>
              <a:gd name="connsiteY95" fmla="*/ 896788 h 4627825"/>
              <a:gd name="connsiteX96" fmla="*/ 3629717 w 4724539"/>
              <a:gd name="connsiteY96" fmla="*/ 984533 h 4627825"/>
              <a:gd name="connsiteX97" fmla="*/ 3435788 w 4724539"/>
              <a:gd name="connsiteY97" fmla="*/ 984533 h 4627825"/>
              <a:gd name="connsiteX98" fmla="*/ 3629717 w 4724539"/>
              <a:gd name="connsiteY98" fmla="*/ 497262 h 4627825"/>
              <a:gd name="connsiteX99" fmla="*/ 3629717 w 4724539"/>
              <a:gd name="connsiteY99" fmla="*/ 744388 h 4627825"/>
              <a:gd name="connsiteX100" fmla="*/ 3435788 w 4724539"/>
              <a:gd name="connsiteY100" fmla="*/ 744388 h 4627825"/>
              <a:gd name="connsiteX101" fmla="*/ 3435788 w 4724539"/>
              <a:gd name="connsiteY101" fmla="*/ 497262 h 4627825"/>
              <a:gd name="connsiteX102" fmla="*/ 3435788 w 4724539"/>
              <a:gd name="connsiteY102" fmla="*/ 1136933 h 4627825"/>
              <a:gd name="connsiteX103" fmla="*/ 3629717 w 4724539"/>
              <a:gd name="connsiteY103" fmla="*/ 1136933 h 4627825"/>
              <a:gd name="connsiteX104" fmla="*/ 3629717 w 4724539"/>
              <a:gd name="connsiteY104" fmla="*/ 1384040 h 4627825"/>
              <a:gd name="connsiteX105" fmla="*/ 3435788 w 4724539"/>
              <a:gd name="connsiteY105" fmla="*/ 1384040 h 4627825"/>
              <a:gd name="connsiteX106" fmla="*/ 4043578 w 4724539"/>
              <a:gd name="connsiteY106" fmla="*/ 1536440 h 4627825"/>
              <a:gd name="connsiteX107" fmla="*/ 4043578 w 4724539"/>
              <a:gd name="connsiteY107" fmla="*/ 2429847 h 4627825"/>
              <a:gd name="connsiteX108" fmla="*/ 3021927 w 4724539"/>
              <a:gd name="connsiteY108" fmla="*/ 2429847 h 4627825"/>
              <a:gd name="connsiteX109" fmla="*/ 3021927 w 4724539"/>
              <a:gd name="connsiteY109" fmla="*/ 1536440 h 4627825"/>
              <a:gd name="connsiteX110" fmla="*/ 3067894 w 4724539"/>
              <a:gd name="connsiteY110" fmla="*/ 2582247 h 4627825"/>
              <a:gd name="connsiteX111" fmla="*/ 2311476 w 4724539"/>
              <a:gd name="connsiteY111" fmla="*/ 3266284 h 4627825"/>
              <a:gd name="connsiteX112" fmla="*/ 1555067 w 4724539"/>
              <a:gd name="connsiteY112" fmla="*/ 2582247 h 4627825"/>
              <a:gd name="connsiteX113" fmla="*/ 2014724 w 4724539"/>
              <a:gd name="connsiteY113" fmla="*/ 497262 h 4627825"/>
              <a:gd name="connsiteX114" fmla="*/ 2608227 w 4724539"/>
              <a:gd name="connsiteY114" fmla="*/ 497262 h 4627825"/>
              <a:gd name="connsiteX115" fmla="*/ 2608227 w 4724539"/>
              <a:gd name="connsiteY115" fmla="*/ 630022 h 4627825"/>
              <a:gd name="connsiteX116" fmla="*/ 2014724 w 4724539"/>
              <a:gd name="connsiteY116" fmla="*/ 630022 h 4627825"/>
              <a:gd name="connsiteX117" fmla="*/ 2869527 w 4724539"/>
              <a:gd name="connsiteY117" fmla="*/ 782431 h 4627825"/>
              <a:gd name="connsiteX118" fmla="*/ 2869527 w 4724539"/>
              <a:gd name="connsiteY118" fmla="*/ 2429847 h 4627825"/>
              <a:gd name="connsiteX119" fmla="*/ 1753425 w 4724539"/>
              <a:gd name="connsiteY119" fmla="*/ 2429847 h 4627825"/>
              <a:gd name="connsiteX120" fmla="*/ 1753425 w 4724539"/>
              <a:gd name="connsiteY120" fmla="*/ 782431 h 4627825"/>
              <a:gd name="connsiteX121" fmla="*/ 1601025 w 4724539"/>
              <a:gd name="connsiteY121" fmla="*/ 1389240 h 4627825"/>
              <a:gd name="connsiteX122" fmla="*/ 1601025 w 4724539"/>
              <a:gd name="connsiteY122" fmla="*/ 2429847 h 4627825"/>
              <a:gd name="connsiteX123" fmla="*/ 1074483 w 4724539"/>
              <a:gd name="connsiteY123" fmla="*/ 2429847 h 4627825"/>
              <a:gd name="connsiteX124" fmla="*/ 1074483 w 4724539"/>
              <a:gd name="connsiteY124" fmla="*/ 1159450 h 4627825"/>
              <a:gd name="connsiteX125" fmla="*/ 579364 w 4724539"/>
              <a:gd name="connsiteY125" fmla="*/ 1536440 h 4627825"/>
              <a:gd name="connsiteX126" fmla="*/ 922074 w 4724539"/>
              <a:gd name="connsiteY126" fmla="*/ 1536440 h 4627825"/>
              <a:gd name="connsiteX127" fmla="*/ 922074 w 4724539"/>
              <a:gd name="connsiteY127" fmla="*/ 2429847 h 4627825"/>
              <a:gd name="connsiteX128" fmla="*/ 579364 w 4724539"/>
              <a:gd name="connsiteY128" fmla="*/ 2429847 h 4627825"/>
              <a:gd name="connsiteX129" fmla="*/ 4280865 w 4724539"/>
              <a:gd name="connsiteY129" fmla="*/ 2730551 h 4627825"/>
              <a:gd name="connsiteX130" fmla="*/ 3990705 w 4724539"/>
              <a:gd name="connsiteY130" fmla="*/ 2842241 h 4627825"/>
              <a:gd name="connsiteX131" fmla="*/ 3943956 w 4724539"/>
              <a:gd name="connsiteY131" fmla="*/ 2895705 h 4627825"/>
              <a:gd name="connsiteX132" fmla="*/ 3741274 w 4724539"/>
              <a:gd name="connsiteY132" fmla="*/ 3384604 h 4627825"/>
              <a:gd name="connsiteX133" fmla="*/ 3736521 w 4724539"/>
              <a:gd name="connsiteY133" fmla="*/ 3455480 h 4627825"/>
              <a:gd name="connsiteX134" fmla="*/ 3862813 w 4724539"/>
              <a:gd name="connsiteY134" fmla="*/ 3739849 h 4627825"/>
              <a:gd name="connsiteX135" fmla="*/ 3545306 w 4724539"/>
              <a:gd name="connsiteY135" fmla="*/ 4057364 h 4627825"/>
              <a:gd name="connsiteX136" fmla="*/ 3261033 w 4724539"/>
              <a:gd name="connsiteY136" fmla="*/ 3931110 h 4627825"/>
              <a:gd name="connsiteX137" fmla="*/ 3190148 w 4724539"/>
              <a:gd name="connsiteY137" fmla="*/ 3935873 h 4627825"/>
              <a:gd name="connsiteX138" fmla="*/ 2701134 w 4724539"/>
              <a:gd name="connsiteY138" fmla="*/ 4138593 h 4627825"/>
              <a:gd name="connsiteX139" fmla="*/ 2647661 w 4724539"/>
              <a:gd name="connsiteY139" fmla="*/ 4185342 h 4627825"/>
              <a:gd name="connsiteX140" fmla="*/ 2535999 w 4724539"/>
              <a:gd name="connsiteY140" fmla="*/ 4475417 h 4627825"/>
              <a:gd name="connsiteX141" fmla="*/ 2086962 w 4724539"/>
              <a:gd name="connsiteY141" fmla="*/ 4475417 h 4627825"/>
              <a:gd name="connsiteX142" fmla="*/ 1975272 w 4724539"/>
              <a:gd name="connsiteY142" fmla="*/ 4185257 h 4627825"/>
              <a:gd name="connsiteX143" fmla="*/ 1921808 w 4724539"/>
              <a:gd name="connsiteY143" fmla="*/ 4138508 h 4627825"/>
              <a:gd name="connsiteX144" fmla="*/ 1432909 w 4724539"/>
              <a:gd name="connsiteY144" fmla="*/ 3935825 h 4627825"/>
              <a:gd name="connsiteX145" fmla="*/ 1362034 w 4724539"/>
              <a:gd name="connsiteY145" fmla="*/ 3931072 h 4627825"/>
              <a:gd name="connsiteX146" fmla="*/ 1077665 w 4724539"/>
              <a:gd name="connsiteY146" fmla="*/ 4057364 h 4627825"/>
              <a:gd name="connsiteX147" fmla="*/ 760139 w 4724539"/>
              <a:gd name="connsiteY147" fmla="*/ 3739849 h 4627825"/>
              <a:gd name="connsiteX148" fmla="*/ 886403 w 4724539"/>
              <a:gd name="connsiteY148" fmla="*/ 3455584 h 4627825"/>
              <a:gd name="connsiteX149" fmla="*/ 881640 w 4724539"/>
              <a:gd name="connsiteY149" fmla="*/ 3384699 h 4627825"/>
              <a:gd name="connsiteX150" fmla="*/ 678919 w 4724539"/>
              <a:gd name="connsiteY150" fmla="*/ 2895676 h 4627825"/>
              <a:gd name="connsiteX151" fmla="*/ 632171 w 4724539"/>
              <a:gd name="connsiteY151" fmla="*/ 2842212 h 4627825"/>
              <a:gd name="connsiteX152" fmla="*/ 342087 w 4724539"/>
              <a:gd name="connsiteY152" fmla="*/ 2730551 h 4627825"/>
              <a:gd name="connsiteX153" fmla="*/ 342087 w 4724539"/>
              <a:gd name="connsiteY153" fmla="*/ 2582237 h 4627825"/>
              <a:gd name="connsiteX154" fmla="*/ 1402058 w 4724539"/>
              <a:gd name="connsiteY154" fmla="*/ 2582237 h 4627825"/>
              <a:gd name="connsiteX155" fmla="*/ 2311486 w 4724539"/>
              <a:gd name="connsiteY155" fmla="*/ 3418675 h 4627825"/>
              <a:gd name="connsiteX156" fmla="*/ 3220923 w 4724539"/>
              <a:gd name="connsiteY156" fmla="*/ 2582237 h 4627825"/>
              <a:gd name="connsiteX157" fmla="*/ 4280884 w 4724539"/>
              <a:gd name="connsiteY157" fmla="*/ 2582237 h 4627825"/>
              <a:gd name="connsiteX158" fmla="*/ 4280884 w 4724539"/>
              <a:gd name="connsiteY158" fmla="*/ 2730551 h 4627825"/>
              <a:gd name="connsiteX159" fmla="*/ 4701422 w 4724539"/>
              <a:gd name="connsiteY159" fmla="*/ 344672 h 4627825"/>
              <a:gd name="connsiteX160" fmla="*/ 4462231 w 4724539"/>
              <a:gd name="connsiteY160" fmla="*/ 40872 h 4627825"/>
              <a:gd name="connsiteX161" fmla="*/ 4378030 w 4724539"/>
              <a:gd name="connsiteY161" fmla="*/ 0 h 4627825"/>
              <a:gd name="connsiteX162" fmla="*/ 4293829 w 4724539"/>
              <a:gd name="connsiteY162" fmla="*/ 40872 h 4627825"/>
              <a:gd name="connsiteX163" fmla="*/ 4054627 w 4724539"/>
              <a:gd name="connsiteY163" fmla="*/ 344691 h 4627825"/>
              <a:gd name="connsiteX164" fmla="*/ 4042416 w 4724539"/>
              <a:gd name="connsiteY164" fmla="*/ 457810 h 4627825"/>
              <a:gd name="connsiteX165" fmla="*/ 4138857 w 4724539"/>
              <a:gd name="connsiteY165" fmla="*/ 518141 h 4627825"/>
              <a:gd name="connsiteX166" fmla="*/ 4161974 w 4724539"/>
              <a:gd name="connsiteY166" fmla="*/ 518141 h 4627825"/>
              <a:gd name="connsiteX167" fmla="*/ 4161974 w 4724539"/>
              <a:gd name="connsiteY167" fmla="*/ 1018985 h 4627825"/>
              <a:gd name="connsiteX168" fmla="*/ 4238174 w 4724539"/>
              <a:gd name="connsiteY168" fmla="*/ 1095185 h 4627825"/>
              <a:gd name="connsiteX169" fmla="*/ 4517895 w 4724539"/>
              <a:gd name="connsiteY169" fmla="*/ 1095185 h 4627825"/>
              <a:gd name="connsiteX170" fmla="*/ 4594095 w 4724539"/>
              <a:gd name="connsiteY170" fmla="*/ 1018985 h 4627825"/>
              <a:gd name="connsiteX171" fmla="*/ 4594095 w 4724539"/>
              <a:gd name="connsiteY171" fmla="*/ 518151 h 4627825"/>
              <a:gd name="connsiteX172" fmla="*/ 4617221 w 4724539"/>
              <a:gd name="connsiteY172" fmla="*/ 518151 h 4627825"/>
              <a:gd name="connsiteX173" fmla="*/ 4713662 w 4724539"/>
              <a:gd name="connsiteY173" fmla="*/ 457800 h 4627825"/>
              <a:gd name="connsiteX174" fmla="*/ 4701422 w 4724539"/>
              <a:gd name="connsiteY174" fmla="*/ 344672 h 4627825"/>
              <a:gd name="connsiteX175" fmla="*/ 4517895 w 4724539"/>
              <a:gd name="connsiteY175" fmla="*/ 365750 h 4627825"/>
              <a:gd name="connsiteX176" fmla="*/ 4441695 w 4724539"/>
              <a:gd name="connsiteY176" fmla="*/ 441950 h 4627825"/>
              <a:gd name="connsiteX177" fmla="*/ 4441695 w 4724539"/>
              <a:gd name="connsiteY177" fmla="*/ 942794 h 4627825"/>
              <a:gd name="connsiteX178" fmla="*/ 4314374 w 4724539"/>
              <a:gd name="connsiteY178" fmla="*/ 942794 h 4627825"/>
              <a:gd name="connsiteX179" fmla="*/ 4314374 w 4724539"/>
              <a:gd name="connsiteY179" fmla="*/ 441941 h 4627825"/>
              <a:gd name="connsiteX180" fmla="*/ 4292048 w 4724539"/>
              <a:gd name="connsiteY180" fmla="*/ 388058 h 4627825"/>
              <a:gd name="connsiteX181" fmla="*/ 4238165 w 4724539"/>
              <a:gd name="connsiteY181" fmla="*/ 365741 h 4627825"/>
              <a:gd name="connsiteX182" fmla="*/ 4232021 w 4724539"/>
              <a:gd name="connsiteY182" fmla="*/ 365741 h 4627825"/>
              <a:gd name="connsiteX183" fmla="*/ 4378030 w 4724539"/>
              <a:gd name="connsiteY183" fmla="*/ 180289 h 4627825"/>
              <a:gd name="connsiteX184" fmla="*/ 4524048 w 4724539"/>
              <a:gd name="connsiteY184" fmla="*/ 365750 h 4627825"/>
              <a:gd name="connsiteX185" fmla="*/ 486372 w 4724539"/>
              <a:gd name="connsiteY185" fmla="*/ 1095194 h 4627825"/>
              <a:gd name="connsiteX186" fmla="*/ 562572 w 4724539"/>
              <a:gd name="connsiteY186" fmla="*/ 1018994 h 4627825"/>
              <a:gd name="connsiteX187" fmla="*/ 562572 w 4724539"/>
              <a:gd name="connsiteY187" fmla="*/ 518151 h 4627825"/>
              <a:gd name="connsiteX188" fmla="*/ 585698 w 4724539"/>
              <a:gd name="connsiteY188" fmla="*/ 518151 h 4627825"/>
              <a:gd name="connsiteX189" fmla="*/ 682148 w 4724539"/>
              <a:gd name="connsiteY189" fmla="*/ 457781 h 4627825"/>
              <a:gd name="connsiteX190" fmla="*/ 669899 w 4724539"/>
              <a:gd name="connsiteY190" fmla="*/ 344672 h 4627825"/>
              <a:gd name="connsiteX191" fmla="*/ 430707 w 4724539"/>
              <a:gd name="connsiteY191" fmla="*/ 40872 h 4627825"/>
              <a:gd name="connsiteX192" fmla="*/ 346506 w 4724539"/>
              <a:gd name="connsiteY192" fmla="*/ 0 h 4627825"/>
              <a:gd name="connsiteX193" fmla="*/ 262305 w 4724539"/>
              <a:gd name="connsiteY193" fmla="*/ 40872 h 4627825"/>
              <a:gd name="connsiteX194" fmla="*/ 23104 w 4724539"/>
              <a:gd name="connsiteY194" fmla="*/ 344700 h 4627825"/>
              <a:gd name="connsiteX195" fmla="*/ 10893 w 4724539"/>
              <a:gd name="connsiteY195" fmla="*/ 457819 h 4627825"/>
              <a:gd name="connsiteX196" fmla="*/ 107334 w 4724539"/>
              <a:gd name="connsiteY196" fmla="*/ 518151 h 4627825"/>
              <a:gd name="connsiteX197" fmla="*/ 130460 w 4724539"/>
              <a:gd name="connsiteY197" fmla="*/ 518151 h 4627825"/>
              <a:gd name="connsiteX198" fmla="*/ 130460 w 4724539"/>
              <a:gd name="connsiteY198" fmla="*/ 1018994 h 4627825"/>
              <a:gd name="connsiteX199" fmla="*/ 206660 w 4724539"/>
              <a:gd name="connsiteY199" fmla="*/ 1095194 h 4627825"/>
              <a:gd name="connsiteX200" fmla="*/ 200498 w 4724539"/>
              <a:gd name="connsiteY200" fmla="*/ 365741 h 4627825"/>
              <a:gd name="connsiteX201" fmla="*/ 346506 w 4724539"/>
              <a:gd name="connsiteY201" fmla="*/ 180289 h 4627825"/>
              <a:gd name="connsiteX202" fmla="*/ 492525 w 4724539"/>
              <a:gd name="connsiteY202" fmla="*/ 365750 h 4627825"/>
              <a:gd name="connsiteX203" fmla="*/ 486372 w 4724539"/>
              <a:gd name="connsiteY203" fmla="*/ 365750 h 4627825"/>
              <a:gd name="connsiteX204" fmla="*/ 410172 w 4724539"/>
              <a:gd name="connsiteY204" fmla="*/ 441950 h 4627825"/>
              <a:gd name="connsiteX205" fmla="*/ 410172 w 4724539"/>
              <a:gd name="connsiteY205" fmla="*/ 942794 h 4627825"/>
              <a:gd name="connsiteX206" fmla="*/ 282860 w 4724539"/>
              <a:gd name="connsiteY206" fmla="*/ 942794 h 4627825"/>
              <a:gd name="connsiteX207" fmla="*/ 282860 w 4724539"/>
              <a:gd name="connsiteY207" fmla="*/ 441941 h 4627825"/>
              <a:gd name="connsiteX208" fmla="*/ 260534 w 4724539"/>
              <a:gd name="connsiteY208" fmla="*/ 388058 h 4627825"/>
              <a:gd name="connsiteX209" fmla="*/ 206651 w 4724539"/>
              <a:gd name="connsiteY209" fmla="*/ 365741 h 46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4724539" h="4627825">
                <a:moveTo>
                  <a:pt x="3179213" y="2317585"/>
                </a:moveTo>
                <a:lnTo>
                  <a:pt x="3886292" y="2317585"/>
                </a:lnTo>
                <a:cubicBezTo>
                  <a:pt x="3928373" y="2317585"/>
                  <a:pt x="3962492" y="2283466"/>
                  <a:pt x="3962492" y="2241385"/>
                </a:cubicBezTo>
                <a:lnTo>
                  <a:pt x="3962492" y="1881026"/>
                </a:lnTo>
                <a:cubicBezTo>
                  <a:pt x="3962492" y="1838944"/>
                  <a:pt x="3928373" y="1804826"/>
                  <a:pt x="3886292" y="1804826"/>
                </a:cubicBezTo>
                <a:lnTo>
                  <a:pt x="3179213" y="1804826"/>
                </a:lnTo>
                <a:cubicBezTo>
                  <a:pt x="3137132" y="1804826"/>
                  <a:pt x="3103013" y="1838944"/>
                  <a:pt x="3103013" y="1881026"/>
                </a:cubicBezTo>
                <a:lnTo>
                  <a:pt x="3103013" y="2241385"/>
                </a:lnTo>
                <a:cubicBezTo>
                  <a:pt x="3103013" y="2283466"/>
                  <a:pt x="3137132" y="2317585"/>
                  <a:pt x="3179213" y="2317585"/>
                </a:cubicBezTo>
                <a:close/>
                <a:moveTo>
                  <a:pt x="3255413" y="1957226"/>
                </a:moveTo>
                <a:lnTo>
                  <a:pt x="3810092" y="1957226"/>
                </a:lnTo>
                <a:lnTo>
                  <a:pt x="3810092" y="2165185"/>
                </a:lnTo>
                <a:lnTo>
                  <a:pt x="3255413" y="2165185"/>
                </a:lnTo>
                <a:close/>
                <a:moveTo>
                  <a:pt x="1977691" y="1750466"/>
                </a:moveTo>
                <a:lnTo>
                  <a:pt x="2645270" y="1750466"/>
                </a:lnTo>
                <a:cubicBezTo>
                  <a:pt x="2687352" y="1750466"/>
                  <a:pt x="2721470" y="1716348"/>
                  <a:pt x="2721470" y="1674266"/>
                </a:cubicBezTo>
                <a:lnTo>
                  <a:pt x="2721470" y="1006688"/>
                </a:lnTo>
                <a:cubicBezTo>
                  <a:pt x="2721470" y="964606"/>
                  <a:pt x="2687352" y="930488"/>
                  <a:pt x="2645270" y="930488"/>
                </a:cubicBezTo>
                <a:lnTo>
                  <a:pt x="1977691" y="930488"/>
                </a:lnTo>
                <a:cubicBezTo>
                  <a:pt x="1935610" y="930488"/>
                  <a:pt x="1901491" y="964606"/>
                  <a:pt x="1901491" y="1006688"/>
                </a:cubicBezTo>
                <a:lnTo>
                  <a:pt x="1901491" y="1674266"/>
                </a:lnTo>
                <a:cubicBezTo>
                  <a:pt x="1901491" y="1716348"/>
                  <a:pt x="1935610" y="1750466"/>
                  <a:pt x="1977691" y="1750466"/>
                </a:cubicBezTo>
                <a:close/>
                <a:moveTo>
                  <a:pt x="2053891" y="1082888"/>
                </a:moveTo>
                <a:lnTo>
                  <a:pt x="2569070" y="1082888"/>
                </a:lnTo>
                <a:lnTo>
                  <a:pt x="2569070" y="1598066"/>
                </a:lnTo>
                <a:lnTo>
                  <a:pt x="2053891" y="1598066"/>
                </a:lnTo>
                <a:close/>
                <a:moveTo>
                  <a:pt x="2721451" y="1969018"/>
                </a:moveTo>
                <a:cubicBezTo>
                  <a:pt x="2721451" y="2011099"/>
                  <a:pt x="2687333" y="2045218"/>
                  <a:pt x="2645251" y="2045218"/>
                </a:cubicBezTo>
                <a:lnTo>
                  <a:pt x="1977691" y="2045218"/>
                </a:lnTo>
                <a:cubicBezTo>
                  <a:pt x="1935610" y="2045218"/>
                  <a:pt x="1901491" y="2011099"/>
                  <a:pt x="1901491" y="1969018"/>
                </a:cubicBezTo>
                <a:cubicBezTo>
                  <a:pt x="1901491" y="1926936"/>
                  <a:pt x="1935610" y="1892818"/>
                  <a:pt x="1977691" y="1892818"/>
                </a:cubicBezTo>
                <a:lnTo>
                  <a:pt x="2645251" y="1892818"/>
                </a:lnTo>
                <a:cubicBezTo>
                  <a:pt x="2687333" y="1892818"/>
                  <a:pt x="2721451" y="1926936"/>
                  <a:pt x="2721451" y="1969018"/>
                </a:cubicBezTo>
                <a:close/>
                <a:moveTo>
                  <a:pt x="4357065" y="2429847"/>
                </a:moveTo>
                <a:lnTo>
                  <a:pt x="4195978" y="2429847"/>
                </a:lnTo>
                <a:lnTo>
                  <a:pt x="4195978" y="1460240"/>
                </a:lnTo>
                <a:cubicBezTo>
                  <a:pt x="4195978" y="1418158"/>
                  <a:pt x="4161860" y="1384040"/>
                  <a:pt x="4119778" y="1384040"/>
                </a:cubicBezTo>
                <a:lnTo>
                  <a:pt x="3782117" y="1384040"/>
                </a:lnTo>
                <a:lnTo>
                  <a:pt x="3782117" y="497262"/>
                </a:lnTo>
                <a:lnTo>
                  <a:pt x="3803005" y="497262"/>
                </a:lnTo>
                <a:cubicBezTo>
                  <a:pt x="3845087" y="497262"/>
                  <a:pt x="3879205" y="463144"/>
                  <a:pt x="3879205" y="421062"/>
                </a:cubicBezTo>
                <a:cubicBezTo>
                  <a:pt x="3879205" y="378981"/>
                  <a:pt x="3845087" y="344862"/>
                  <a:pt x="3803005" y="344862"/>
                </a:cubicBezTo>
                <a:lnTo>
                  <a:pt x="3262490" y="344862"/>
                </a:lnTo>
                <a:cubicBezTo>
                  <a:pt x="3220409" y="344862"/>
                  <a:pt x="3186290" y="378981"/>
                  <a:pt x="3186290" y="421062"/>
                </a:cubicBezTo>
                <a:cubicBezTo>
                  <a:pt x="3186290" y="463144"/>
                  <a:pt x="3220409" y="497262"/>
                  <a:pt x="3262490" y="497262"/>
                </a:cubicBezTo>
                <a:lnTo>
                  <a:pt x="3283379" y="497262"/>
                </a:lnTo>
                <a:lnTo>
                  <a:pt x="3283379" y="1384040"/>
                </a:lnTo>
                <a:lnTo>
                  <a:pt x="3021927" y="1384040"/>
                </a:lnTo>
                <a:lnTo>
                  <a:pt x="3021927" y="706231"/>
                </a:lnTo>
                <a:cubicBezTo>
                  <a:pt x="3021927" y="664150"/>
                  <a:pt x="2987808" y="630031"/>
                  <a:pt x="2945727" y="630031"/>
                </a:cubicBezTo>
                <a:lnTo>
                  <a:pt x="2760618" y="630031"/>
                </a:lnTo>
                <a:lnTo>
                  <a:pt x="2760618" y="421062"/>
                </a:lnTo>
                <a:cubicBezTo>
                  <a:pt x="2760618" y="378981"/>
                  <a:pt x="2726499" y="344862"/>
                  <a:pt x="2684418" y="344862"/>
                </a:cubicBezTo>
                <a:lnTo>
                  <a:pt x="1938515" y="344862"/>
                </a:lnTo>
                <a:cubicBezTo>
                  <a:pt x="1896434" y="344862"/>
                  <a:pt x="1862315" y="378981"/>
                  <a:pt x="1862315" y="421062"/>
                </a:cubicBezTo>
                <a:lnTo>
                  <a:pt x="1862315" y="630022"/>
                </a:lnTo>
                <a:lnTo>
                  <a:pt x="1677206" y="630022"/>
                </a:lnTo>
                <a:cubicBezTo>
                  <a:pt x="1635125" y="630022"/>
                  <a:pt x="1601006" y="664140"/>
                  <a:pt x="1601006" y="706222"/>
                </a:cubicBezTo>
                <a:lnTo>
                  <a:pt x="1601006" y="1222953"/>
                </a:lnTo>
                <a:lnTo>
                  <a:pt x="1028744" y="973217"/>
                </a:lnTo>
                <a:cubicBezTo>
                  <a:pt x="1005160" y="962930"/>
                  <a:pt x="978024" y="965225"/>
                  <a:pt x="956526" y="979303"/>
                </a:cubicBezTo>
                <a:cubicBezTo>
                  <a:pt x="935018" y="993391"/>
                  <a:pt x="922064" y="1017356"/>
                  <a:pt x="922064" y="1043054"/>
                </a:cubicBezTo>
                <a:lnTo>
                  <a:pt x="922064" y="1384040"/>
                </a:lnTo>
                <a:lnTo>
                  <a:pt x="503155" y="1384040"/>
                </a:lnTo>
                <a:cubicBezTo>
                  <a:pt x="461073" y="1384040"/>
                  <a:pt x="426955" y="1418158"/>
                  <a:pt x="426955" y="1460240"/>
                </a:cubicBezTo>
                <a:lnTo>
                  <a:pt x="426955" y="2429847"/>
                </a:lnTo>
                <a:lnTo>
                  <a:pt x="265877" y="2429847"/>
                </a:lnTo>
                <a:cubicBezTo>
                  <a:pt x="223796" y="2429847"/>
                  <a:pt x="189677" y="2463965"/>
                  <a:pt x="189677" y="2506047"/>
                </a:cubicBezTo>
                <a:lnTo>
                  <a:pt x="189677" y="2782881"/>
                </a:lnTo>
                <a:cubicBezTo>
                  <a:pt x="189677" y="2814409"/>
                  <a:pt x="209089" y="2842670"/>
                  <a:pt x="238503" y="2853995"/>
                </a:cubicBezTo>
                <a:lnTo>
                  <a:pt x="540455" y="2970219"/>
                </a:lnTo>
                <a:cubicBezTo>
                  <a:pt x="582650" y="3131553"/>
                  <a:pt x="646611" y="3285858"/>
                  <a:pt x="731031" y="3429943"/>
                </a:cubicBezTo>
                <a:lnTo>
                  <a:pt x="599614" y="3725809"/>
                </a:lnTo>
                <a:cubicBezTo>
                  <a:pt x="586822" y="3754612"/>
                  <a:pt x="593080" y="3788321"/>
                  <a:pt x="615369" y="3810619"/>
                </a:cubicBezTo>
                <a:lnTo>
                  <a:pt x="1006884" y="4202135"/>
                </a:lnTo>
                <a:cubicBezTo>
                  <a:pt x="1029182" y="4224424"/>
                  <a:pt x="1062891" y="4230672"/>
                  <a:pt x="1091695" y="4217889"/>
                </a:cubicBezTo>
                <a:lnTo>
                  <a:pt x="1387675" y="4086435"/>
                </a:lnTo>
                <a:cubicBezTo>
                  <a:pt x="1531807" y="4170855"/>
                  <a:pt x="1686074" y="4234815"/>
                  <a:pt x="1847266" y="4276973"/>
                </a:cubicBezTo>
                <a:lnTo>
                  <a:pt x="1963518" y="4579001"/>
                </a:lnTo>
                <a:cubicBezTo>
                  <a:pt x="1974834" y="4608414"/>
                  <a:pt x="2003104" y="4627826"/>
                  <a:pt x="2034632" y="4627826"/>
                </a:cubicBezTo>
                <a:lnTo>
                  <a:pt x="2588310" y="4627826"/>
                </a:lnTo>
                <a:cubicBezTo>
                  <a:pt x="2619838" y="4627826"/>
                  <a:pt x="2648099" y="4608414"/>
                  <a:pt x="2659424" y="4579001"/>
                </a:cubicBezTo>
                <a:lnTo>
                  <a:pt x="2775648" y="4277059"/>
                </a:lnTo>
                <a:cubicBezTo>
                  <a:pt x="2936964" y="4234882"/>
                  <a:pt x="3091259" y="4170912"/>
                  <a:pt x="3235372" y="4086473"/>
                </a:cubicBezTo>
                <a:lnTo>
                  <a:pt x="3531247" y="4217889"/>
                </a:lnTo>
                <a:cubicBezTo>
                  <a:pt x="3560051" y="4230681"/>
                  <a:pt x="3593751" y="4224424"/>
                  <a:pt x="3616058" y="4202125"/>
                </a:cubicBezTo>
                <a:lnTo>
                  <a:pt x="4007564" y="3810619"/>
                </a:lnTo>
                <a:cubicBezTo>
                  <a:pt x="4029853" y="3788321"/>
                  <a:pt x="4036110" y="3754612"/>
                  <a:pt x="4023319" y="3725809"/>
                </a:cubicBezTo>
                <a:lnTo>
                  <a:pt x="3891864" y="3429829"/>
                </a:lnTo>
                <a:cubicBezTo>
                  <a:pt x="3976284" y="3285706"/>
                  <a:pt x="4040235" y="3131449"/>
                  <a:pt x="4082402" y="2970238"/>
                </a:cubicBezTo>
                <a:lnTo>
                  <a:pt x="4384430" y="2853986"/>
                </a:lnTo>
                <a:cubicBezTo>
                  <a:pt x="4413844" y="2842670"/>
                  <a:pt x="4433256" y="2814400"/>
                  <a:pt x="4433256" y="2782872"/>
                </a:cubicBezTo>
                <a:lnTo>
                  <a:pt x="4433256" y="2506047"/>
                </a:lnTo>
                <a:cubicBezTo>
                  <a:pt x="4433265" y="2463965"/>
                  <a:pt x="4399147" y="2429847"/>
                  <a:pt x="4357065" y="2429847"/>
                </a:cubicBezTo>
                <a:close/>
                <a:moveTo>
                  <a:pt x="3435788" y="896788"/>
                </a:moveTo>
                <a:lnTo>
                  <a:pt x="3629717" y="896788"/>
                </a:lnTo>
                <a:lnTo>
                  <a:pt x="3629717" y="984533"/>
                </a:lnTo>
                <a:lnTo>
                  <a:pt x="3435788" y="984533"/>
                </a:lnTo>
                <a:close/>
                <a:moveTo>
                  <a:pt x="3629717" y="497262"/>
                </a:moveTo>
                <a:lnTo>
                  <a:pt x="3629717" y="744388"/>
                </a:lnTo>
                <a:lnTo>
                  <a:pt x="3435788" y="744388"/>
                </a:lnTo>
                <a:lnTo>
                  <a:pt x="3435788" y="497262"/>
                </a:lnTo>
                <a:close/>
                <a:moveTo>
                  <a:pt x="3435788" y="1136933"/>
                </a:moveTo>
                <a:lnTo>
                  <a:pt x="3629717" y="1136933"/>
                </a:lnTo>
                <a:lnTo>
                  <a:pt x="3629717" y="1384040"/>
                </a:lnTo>
                <a:lnTo>
                  <a:pt x="3435788" y="1384040"/>
                </a:lnTo>
                <a:close/>
                <a:moveTo>
                  <a:pt x="4043578" y="1536440"/>
                </a:moveTo>
                <a:lnTo>
                  <a:pt x="4043578" y="2429847"/>
                </a:lnTo>
                <a:lnTo>
                  <a:pt x="3021927" y="2429847"/>
                </a:lnTo>
                <a:lnTo>
                  <a:pt x="3021927" y="1536440"/>
                </a:lnTo>
                <a:close/>
                <a:moveTo>
                  <a:pt x="3067894" y="2582247"/>
                </a:moveTo>
                <a:cubicBezTo>
                  <a:pt x="3029547" y="2965799"/>
                  <a:pt x="2704963" y="3266284"/>
                  <a:pt x="2311476" y="3266284"/>
                </a:cubicBezTo>
                <a:cubicBezTo>
                  <a:pt x="1917998" y="3266284"/>
                  <a:pt x="1593415" y="2965799"/>
                  <a:pt x="1555067" y="2582247"/>
                </a:cubicBezTo>
                <a:close/>
                <a:moveTo>
                  <a:pt x="2014724" y="497262"/>
                </a:moveTo>
                <a:lnTo>
                  <a:pt x="2608227" y="497262"/>
                </a:lnTo>
                <a:lnTo>
                  <a:pt x="2608227" y="630022"/>
                </a:lnTo>
                <a:lnTo>
                  <a:pt x="2014724" y="630022"/>
                </a:lnTo>
                <a:close/>
                <a:moveTo>
                  <a:pt x="2869527" y="782431"/>
                </a:moveTo>
                <a:lnTo>
                  <a:pt x="2869527" y="2429847"/>
                </a:lnTo>
                <a:lnTo>
                  <a:pt x="1753425" y="2429847"/>
                </a:lnTo>
                <a:lnTo>
                  <a:pt x="1753425" y="782431"/>
                </a:lnTo>
                <a:close/>
                <a:moveTo>
                  <a:pt x="1601025" y="1389240"/>
                </a:moveTo>
                <a:lnTo>
                  <a:pt x="1601025" y="2429847"/>
                </a:lnTo>
                <a:lnTo>
                  <a:pt x="1074483" y="2429847"/>
                </a:lnTo>
                <a:lnTo>
                  <a:pt x="1074483" y="1159450"/>
                </a:lnTo>
                <a:close/>
                <a:moveTo>
                  <a:pt x="579364" y="1536440"/>
                </a:moveTo>
                <a:lnTo>
                  <a:pt x="922074" y="1536440"/>
                </a:lnTo>
                <a:lnTo>
                  <a:pt x="922074" y="2429847"/>
                </a:lnTo>
                <a:lnTo>
                  <a:pt x="579364" y="2429847"/>
                </a:lnTo>
                <a:close/>
                <a:moveTo>
                  <a:pt x="4280865" y="2730551"/>
                </a:moveTo>
                <a:lnTo>
                  <a:pt x="3990705" y="2842241"/>
                </a:lnTo>
                <a:cubicBezTo>
                  <a:pt x="3967255" y="2851261"/>
                  <a:pt x="3949766" y="2871273"/>
                  <a:pt x="3943956" y="2895705"/>
                </a:cubicBezTo>
                <a:cubicBezTo>
                  <a:pt x="3902846" y="3068460"/>
                  <a:pt x="3834647" y="3232947"/>
                  <a:pt x="3741274" y="3384604"/>
                </a:cubicBezTo>
                <a:cubicBezTo>
                  <a:pt x="3728101" y="3405997"/>
                  <a:pt x="3726329" y="3432515"/>
                  <a:pt x="3736521" y="3455480"/>
                </a:cubicBezTo>
                <a:lnTo>
                  <a:pt x="3862813" y="3739849"/>
                </a:lnTo>
                <a:lnTo>
                  <a:pt x="3545306" y="4057364"/>
                </a:lnTo>
                <a:lnTo>
                  <a:pt x="3261033" y="3931110"/>
                </a:lnTo>
                <a:cubicBezTo>
                  <a:pt x="3238087" y="3920919"/>
                  <a:pt x="3211560" y="3922690"/>
                  <a:pt x="3190148" y="3935873"/>
                </a:cubicBezTo>
                <a:cubicBezTo>
                  <a:pt x="3038519" y="4029266"/>
                  <a:pt x="2873994" y="4097465"/>
                  <a:pt x="2701134" y="4138593"/>
                </a:cubicBezTo>
                <a:cubicBezTo>
                  <a:pt x="2676693" y="4144404"/>
                  <a:pt x="2656681" y="4161892"/>
                  <a:pt x="2647661" y="4185342"/>
                </a:cubicBezTo>
                <a:lnTo>
                  <a:pt x="2535999" y="4475417"/>
                </a:lnTo>
                <a:lnTo>
                  <a:pt x="2086962" y="4475417"/>
                </a:lnTo>
                <a:lnTo>
                  <a:pt x="1975272" y="4185257"/>
                </a:lnTo>
                <a:cubicBezTo>
                  <a:pt x="1966252" y="4161806"/>
                  <a:pt x="1946240" y="4144318"/>
                  <a:pt x="1921808" y="4138508"/>
                </a:cubicBezTo>
                <a:cubicBezTo>
                  <a:pt x="1749072" y="4097398"/>
                  <a:pt x="1584585" y="4029199"/>
                  <a:pt x="1432909" y="3935825"/>
                </a:cubicBezTo>
                <a:cubicBezTo>
                  <a:pt x="1411497" y="3922643"/>
                  <a:pt x="1384979" y="3920871"/>
                  <a:pt x="1362034" y="3931072"/>
                </a:cubicBezTo>
                <a:lnTo>
                  <a:pt x="1077665" y="4057364"/>
                </a:lnTo>
                <a:lnTo>
                  <a:pt x="760139" y="3739849"/>
                </a:lnTo>
                <a:lnTo>
                  <a:pt x="886403" y="3455584"/>
                </a:lnTo>
                <a:cubicBezTo>
                  <a:pt x="896594" y="3432620"/>
                  <a:pt x="894823" y="3406102"/>
                  <a:pt x="881640" y="3384699"/>
                </a:cubicBezTo>
                <a:cubicBezTo>
                  <a:pt x="788276" y="3233109"/>
                  <a:pt x="720067" y="3068584"/>
                  <a:pt x="678919" y="2895676"/>
                </a:cubicBezTo>
                <a:cubicBezTo>
                  <a:pt x="673109" y="2871245"/>
                  <a:pt x="655612" y="2851233"/>
                  <a:pt x="632171" y="2842212"/>
                </a:cubicBezTo>
                <a:lnTo>
                  <a:pt x="342087" y="2730551"/>
                </a:lnTo>
                <a:lnTo>
                  <a:pt x="342087" y="2582237"/>
                </a:lnTo>
                <a:lnTo>
                  <a:pt x="1402058" y="2582237"/>
                </a:lnTo>
                <a:cubicBezTo>
                  <a:pt x="1440910" y="3049953"/>
                  <a:pt x="1833921" y="3418675"/>
                  <a:pt x="2311486" y="3418675"/>
                </a:cubicBezTo>
                <a:cubicBezTo>
                  <a:pt x="2789060" y="3418675"/>
                  <a:pt x="3182070" y="3049943"/>
                  <a:pt x="3220923" y="2582237"/>
                </a:cubicBezTo>
                <a:lnTo>
                  <a:pt x="4280884" y="2582237"/>
                </a:lnTo>
                <a:lnTo>
                  <a:pt x="4280884" y="2730551"/>
                </a:lnTo>
                <a:close/>
                <a:moveTo>
                  <a:pt x="4701422" y="344672"/>
                </a:moveTo>
                <a:lnTo>
                  <a:pt x="4462231" y="40872"/>
                </a:lnTo>
                <a:cubicBezTo>
                  <a:pt x="4441790" y="14897"/>
                  <a:pt x="4411091" y="0"/>
                  <a:pt x="4378030" y="0"/>
                </a:cubicBezTo>
                <a:cubicBezTo>
                  <a:pt x="4344968" y="0"/>
                  <a:pt x="4314279" y="14897"/>
                  <a:pt x="4293829" y="40872"/>
                </a:cubicBezTo>
                <a:lnTo>
                  <a:pt x="4054627" y="344691"/>
                </a:lnTo>
                <a:cubicBezTo>
                  <a:pt x="4029014" y="377238"/>
                  <a:pt x="4024328" y="420586"/>
                  <a:pt x="4042416" y="457810"/>
                </a:cubicBezTo>
                <a:cubicBezTo>
                  <a:pt x="4060485" y="495024"/>
                  <a:pt x="4097433" y="518141"/>
                  <a:pt x="4138857" y="518141"/>
                </a:cubicBezTo>
                <a:lnTo>
                  <a:pt x="4161974" y="518141"/>
                </a:lnTo>
                <a:lnTo>
                  <a:pt x="4161974" y="1018985"/>
                </a:lnTo>
                <a:cubicBezTo>
                  <a:pt x="4161974" y="1061066"/>
                  <a:pt x="4196093" y="1095185"/>
                  <a:pt x="4238174" y="1095185"/>
                </a:cubicBezTo>
                <a:lnTo>
                  <a:pt x="4517895" y="1095185"/>
                </a:lnTo>
                <a:cubicBezTo>
                  <a:pt x="4559976" y="1095185"/>
                  <a:pt x="4594095" y="1061066"/>
                  <a:pt x="4594095" y="1018985"/>
                </a:cubicBezTo>
                <a:lnTo>
                  <a:pt x="4594095" y="518151"/>
                </a:lnTo>
                <a:lnTo>
                  <a:pt x="4617221" y="518151"/>
                </a:lnTo>
                <a:cubicBezTo>
                  <a:pt x="4658636" y="518151"/>
                  <a:pt x="4695593" y="495024"/>
                  <a:pt x="4713662" y="457800"/>
                </a:cubicBezTo>
                <a:cubicBezTo>
                  <a:pt x="4731731" y="420576"/>
                  <a:pt x="4727045" y="377228"/>
                  <a:pt x="4701422" y="344672"/>
                </a:cubicBezTo>
                <a:close/>
                <a:moveTo>
                  <a:pt x="4517895" y="365750"/>
                </a:moveTo>
                <a:cubicBezTo>
                  <a:pt x="4475813" y="365750"/>
                  <a:pt x="4441695" y="399869"/>
                  <a:pt x="4441695" y="441950"/>
                </a:cubicBezTo>
                <a:lnTo>
                  <a:pt x="4441695" y="942794"/>
                </a:lnTo>
                <a:lnTo>
                  <a:pt x="4314374" y="942794"/>
                </a:lnTo>
                <a:lnTo>
                  <a:pt x="4314374" y="441941"/>
                </a:lnTo>
                <a:cubicBezTo>
                  <a:pt x="4314374" y="421729"/>
                  <a:pt x="4306344" y="402346"/>
                  <a:pt x="4292048" y="388058"/>
                </a:cubicBezTo>
                <a:cubicBezTo>
                  <a:pt x="4277760" y="373771"/>
                  <a:pt x="4258377" y="365741"/>
                  <a:pt x="4238165" y="365741"/>
                </a:cubicBezTo>
                <a:lnTo>
                  <a:pt x="4232021" y="365741"/>
                </a:lnTo>
                <a:lnTo>
                  <a:pt x="4378030" y="180289"/>
                </a:lnTo>
                <a:lnTo>
                  <a:pt x="4524048" y="365750"/>
                </a:lnTo>
                <a:close/>
                <a:moveTo>
                  <a:pt x="486372" y="1095194"/>
                </a:moveTo>
                <a:cubicBezTo>
                  <a:pt x="528453" y="1095194"/>
                  <a:pt x="562572" y="1061076"/>
                  <a:pt x="562572" y="1018994"/>
                </a:cubicBezTo>
                <a:lnTo>
                  <a:pt x="562572" y="518151"/>
                </a:lnTo>
                <a:lnTo>
                  <a:pt x="585698" y="518151"/>
                </a:lnTo>
                <a:cubicBezTo>
                  <a:pt x="627123" y="518151"/>
                  <a:pt x="664080" y="495014"/>
                  <a:pt x="682148" y="457781"/>
                </a:cubicBezTo>
                <a:cubicBezTo>
                  <a:pt x="700217" y="420557"/>
                  <a:pt x="695522" y="377209"/>
                  <a:pt x="669899" y="344672"/>
                </a:cubicBezTo>
                <a:lnTo>
                  <a:pt x="430707" y="40872"/>
                </a:lnTo>
                <a:cubicBezTo>
                  <a:pt x="410267" y="14897"/>
                  <a:pt x="379568" y="0"/>
                  <a:pt x="346506" y="0"/>
                </a:cubicBezTo>
                <a:cubicBezTo>
                  <a:pt x="313445" y="0"/>
                  <a:pt x="282756" y="14897"/>
                  <a:pt x="262305" y="40872"/>
                </a:cubicBezTo>
                <a:lnTo>
                  <a:pt x="23104" y="344700"/>
                </a:lnTo>
                <a:cubicBezTo>
                  <a:pt x="-2509" y="377247"/>
                  <a:pt x="-7195" y="420595"/>
                  <a:pt x="10893" y="457819"/>
                </a:cubicBezTo>
                <a:cubicBezTo>
                  <a:pt x="28962" y="495033"/>
                  <a:pt x="65909" y="518151"/>
                  <a:pt x="107334" y="518151"/>
                </a:cubicBezTo>
                <a:lnTo>
                  <a:pt x="130460" y="518151"/>
                </a:lnTo>
                <a:lnTo>
                  <a:pt x="130460" y="1018994"/>
                </a:lnTo>
                <a:cubicBezTo>
                  <a:pt x="130460" y="1061076"/>
                  <a:pt x="164579" y="1095194"/>
                  <a:pt x="206660" y="1095194"/>
                </a:cubicBezTo>
                <a:close/>
                <a:moveTo>
                  <a:pt x="200498" y="365741"/>
                </a:moveTo>
                <a:lnTo>
                  <a:pt x="346506" y="180289"/>
                </a:lnTo>
                <a:lnTo>
                  <a:pt x="492525" y="365750"/>
                </a:lnTo>
                <a:lnTo>
                  <a:pt x="486372" y="365750"/>
                </a:lnTo>
                <a:cubicBezTo>
                  <a:pt x="444290" y="365750"/>
                  <a:pt x="410172" y="399869"/>
                  <a:pt x="410172" y="441950"/>
                </a:cubicBezTo>
                <a:lnTo>
                  <a:pt x="410172" y="942794"/>
                </a:lnTo>
                <a:lnTo>
                  <a:pt x="282860" y="942794"/>
                </a:lnTo>
                <a:lnTo>
                  <a:pt x="282860" y="441941"/>
                </a:lnTo>
                <a:cubicBezTo>
                  <a:pt x="282860" y="421729"/>
                  <a:pt x="274831" y="402346"/>
                  <a:pt x="260534" y="388058"/>
                </a:cubicBezTo>
                <a:cubicBezTo>
                  <a:pt x="246246" y="373771"/>
                  <a:pt x="226863" y="365741"/>
                  <a:pt x="206651" y="365741"/>
                </a:cubicBezTo>
                <a:close/>
              </a:path>
            </a:pathLst>
          </a:custGeom>
          <a:solidFill>
            <a:schemeClr val="bg1"/>
          </a:solidFill>
          <a:ln w="9525" cap="flat">
            <a:noFill/>
            <a:prstDash val="solid"/>
            <a:miter/>
          </a:ln>
        </p:spPr>
        <p:txBody>
          <a:bodyPr rtlCol="0" anchor="ctr"/>
          <a:lstStyle/>
          <a:p>
            <a:endParaRPr lang="en-GB" sz="2400">
              <a:latin typeface="Helvetica" panose="020B0604020202020204" pitchFamily="34" charset="0"/>
              <a:cs typeface="Helvetica" panose="020B0604020202020204" pitchFamily="34" charset="0"/>
            </a:endParaRPr>
          </a:p>
        </p:txBody>
      </p:sp>
      <p:sp>
        <p:nvSpPr>
          <p:cNvPr id="19" name="Free-form: Shape 2681">
            <a:extLst>
              <a:ext uri="{FF2B5EF4-FFF2-40B4-BE49-F238E27FC236}">
                <a16:creationId xmlns:a16="http://schemas.microsoft.com/office/drawing/2014/main" id="{1159FC48-33A8-701A-622E-C15A32C8902F}"/>
              </a:ext>
              <a:ext uri="{C183D7F6-B498-43B3-948B-1728B52AA6E4}">
                <adec:decorative xmlns:adec="http://schemas.microsoft.com/office/drawing/2017/decorative" val="1"/>
              </a:ext>
            </a:extLst>
          </p:cNvPr>
          <p:cNvSpPr/>
          <p:nvPr/>
        </p:nvSpPr>
        <p:spPr>
          <a:xfrm>
            <a:off x="1374609" y="4676205"/>
            <a:ext cx="381989" cy="382723"/>
          </a:xfrm>
          <a:custGeom>
            <a:avLst/>
            <a:gdLst>
              <a:gd name="connsiteX0" fmla="*/ 1521886 w 4863944"/>
              <a:gd name="connsiteY0" fmla="*/ 3469554 h 4873275"/>
              <a:gd name="connsiteX1" fmla="*/ 1548717 w 4863944"/>
              <a:gd name="connsiteY1" fmla="*/ 3478570 h 4873275"/>
              <a:gd name="connsiteX2" fmla="*/ 1574851 w 4863944"/>
              <a:gd name="connsiteY2" fmla="*/ 3575954 h 4873275"/>
              <a:gd name="connsiteX3" fmla="*/ 1492211 w 4863944"/>
              <a:gd name="connsiteY3" fmla="*/ 3719206 h 4873275"/>
              <a:gd name="connsiteX4" fmla="*/ 1368694 w 4863944"/>
              <a:gd name="connsiteY4" fmla="*/ 3647956 h 4873275"/>
              <a:gd name="connsiteX5" fmla="*/ 1451333 w 4863944"/>
              <a:gd name="connsiteY5" fmla="*/ 3504703 h 4873275"/>
              <a:gd name="connsiteX6" fmla="*/ 1494621 w 4863944"/>
              <a:gd name="connsiteY6" fmla="*/ 3471463 h 4873275"/>
              <a:gd name="connsiteX7" fmla="*/ 1521886 w 4863944"/>
              <a:gd name="connsiteY7" fmla="*/ 3469554 h 4873275"/>
              <a:gd name="connsiteX8" fmla="*/ 2345572 w 4863944"/>
              <a:gd name="connsiteY8" fmla="*/ 3014121 h 4873275"/>
              <a:gd name="connsiteX9" fmla="*/ 2168527 w 4863944"/>
              <a:gd name="connsiteY9" fmla="*/ 3192085 h 4873275"/>
              <a:gd name="connsiteX10" fmla="*/ 2168527 w 4863944"/>
              <a:gd name="connsiteY10" fmla="*/ 4550488 h 4873275"/>
              <a:gd name="connsiteX11" fmla="*/ 2436780 w 4863944"/>
              <a:gd name="connsiteY11" fmla="*/ 4705300 h 4873275"/>
              <a:gd name="connsiteX12" fmla="*/ 3612250 w 4863944"/>
              <a:gd name="connsiteY12" fmla="*/ 4026103 h 4873275"/>
              <a:gd name="connsiteX13" fmla="*/ 3612250 w 4863944"/>
              <a:gd name="connsiteY13" fmla="*/ 3716469 h 4873275"/>
              <a:gd name="connsiteX14" fmla="*/ 2436780 w 4863944"/>
              <a:gd name="connsiteY14" fmla="*/ 3037273 h 4873275"/>
              <a:gd name="connsiteX15" fmla="*/ 2345572 w 4863944"/>
              <a:gd name="connsiteY15" fmla="*/ 3014121 h 4873275"/>
              <a:gd name="connsiteX16" fmla="*/ 965845 w 4863944"/>
              <a:gd name="connsiteY16" fmla="*/ 2927229 h 4873275"/>
              <a:gd name="connsiteX17" fmla="*/ 1007753 w 4863944"/>
              <a:gd name="connsiteY17" fmla="*/ 3060620 h 4873275"/>
              <a:gd name="connsiteX18" fmla="*/ 864605 w 4863944"/>
              <a:gd name="connsiteY18" fmla="*/ 3143326 h 4873275"/>
              <a:gd name="connsiteX19" fmla="*/ 793269 w 4863944"/>
              <a:gd name="connsiteY19" fmla="*/ 3019856 h 4873275"/>
              <a:gd name="connsiteX20" fmla="*/ 936417 w 4863944"/>
              <a:gd name="connsiteY20" fmla="*/ 2937150 h 4873275"/>
              <a:gd name="connsiteX21" fmla="*/ 965845 w 4863944"/>
              <a:gd name="connsiteY21" fmla="*/ 2927229 h 4873275"/>
              <a:gd name="connsiteX22" fmla="*/ 1363047 w 4863944"/>
              <a:gd name="connsiteY22" fmla="*/ 2189735 h 4873275"/>
              <a:gd name="connsiteX23" fmla="*/ 1363047 w 4863944"/>
              <a:gd name="connsiteY23" fmla="*/ 2328805 h 4873275"/>
              <a:gd name="connsiteX24" fmla="*/ 1904476 w 4863944"/>
              <a:gd name="connsiteY24" fmla="*/ 2328805 h 4873275"/>
              <a:gd name="connsiteX25" fmla="*/ 1904476 w 4863944"/>
              <a:gd name="connsiteY25" fmla="*/ 2189735 h 4873275"/>
              <a:gd name="connsiteX26" fmla="*/ 3730196 w 4863944"/>
              <a:gd name="connsiteY26" fmla="*/ 2187968 h 4873275"/>
              <a:gd name="connsiteX27" fmla="*/ 3895485 w 4863944"/>
              <a:gd name="connsiteY27" fmla="*/ 2187968 h 4873275"/>
              <a:gd name="connsiteX28" fmla="*/ 3895485 w 4863944"/>
              <a:gd name="connsiteY28" fmla="*/ 2330564 h 4873275"/>
              <a:gd name="connsiteX29" fmla="*/ 3730196 w 4863944"/>
              <a:gd name="connsiteY29" fmla="*/ 2330564 h 4873275"/>
              <a:gd name="connsiteX30" fmla="*/ 3730196 w 4863944"/>
              <a:gd name="connsiteY30" fmla="*/ 2187968 h 4873275"/>
              <a:gd name="connsiteX31" fmla="*/ 608778 w 4863944"/>
              <a:gd name="connsiteY31" fmla="*/ 2187968 h 4873275"/>
              <a:gd name="connsiteX32" fmla="*/ 774066 w 4863944"/>
              <a:gd name="connsiteY32" fmla="*/ 2187968 h 4873275"/>
              <a:gd name="connsiteX33" fmla="*/ 845364 w 4863944"/>
              <a:gd name="connsiteY33" fmla="*/ 2259266 h 4873275"/>
              <a:gd name="connsiteX34" fmla="*/ 774066 w 4863944"/>
              <a:gd name="connsiteY34" fmla="*/ 2330564 h 4873275"/>
              <a:gd name="connsiteX35" fmla="*/ 608778 w 4863944"/>
              <a:gd name="connsiteY35" fmla="*/ 2330564 h 4873275"/>
              <a:gd name="connsiteX36" fmla="*/ 608778 w 4863944"/>
              <a:gd name="connsiteY36" fmla="*/ 2187968 h 4873275"/>
              <a:gd name="connsiteX37" fmla="*/ 2252145 w 4863944"/>
              <a:gd name="connsiteY37" fmla="*/ 2048208 h 4873275"/>
              <a:gd name="connsiteX38" fmla="*/ 2040190 w 4863944"/>
              <a:gd name="connsiteY38" fmla="*/ 2259275 h 4873275"/>
              <a:gd name="connsiteX39" fmla="*/ 2252127 w 4863944"/>
              <a:gd name="connsiteY39" fmla="*/ 2471430 h 4873275"/>
              <a:gd name="connsiteX40" fmla="*/ 2464063 w 4863944"/>
              <a:gd name="connsiteY40" fmla="*/ 2259275 h 4873275"/>
              <a:gd name="connsiteX41" fmla="*/ 2252145 w 4863944"/>
              <a:gd name="connsiteY41" fmla="*/ 2048208 h 4873275"/>
              <a:gd name="connsiteX42" fmla="*/ 3666475 w 4863944"/>
              <a:gd name="connsiteY42" fmla="*/ 1366176 h 4873275"/>
              <a:gd name="connsiteX43" fmla="*/ 3737051 w 4863944"/>
              <a:gd name="connsiteY43" fmla="*/ 1401272 h 4873275"/>
              <a:gd name="connsiteX44" fmla="*/ 3710984 w 4863944"/>
              <a:gd name="connsiteY44" fmla="*/ 1498675 h 4873275"/>
              <a:gd name="connsiteX45" fmla="*/ 3567836 w 4863944"/>
              <a:gd name="connsiteY45" fmla="*/ 1581381 h 4873275"/>
              <a:gd name="connsiteX46" fmla="*/ 3496500 w 4863944"/>
              <a:gd name="connsiteY46" fmla="*/ 1457911 h 4873275"/>
              <a:gd name="connsiteX47" fmla="*/ 3639648 w 4863944"/>
              <a:gd name="connsiteY47" fmla="*/ 1375205 h 4873275"/>
              <a:gd name="connsiteX48" fmla="*/ 3666475 w 4863944"/>
              <a:gd name="connsiteY48" fmla="*/ 1366176 h 4873275"/>
              <a:gd name="connsiteX49" fmla="*/ 836048 w 4863944"/>
              <a:gd name="connsiteY49" fmla="*/ 1365782 h 4873275"/>
              <a:gd name="connsiteX50" fmla="*/ 864606 w 4863944"/>
              <a:gd name="connsiteY50" fmla="*/ 1375205 h 4873275"/>
              <a:gd name="connsiteX51" fmla="*/ 1007754 w 4863944"/>
              <a:gd name="connsiteY51" fmla="*/ 1457911 h 4873275"/>
              <a:gd name="connsiteX52" fmla="*/ 936417 w 4863944"/>
              <a:gd name="connsiteY52" fmla="*/ 1581381 h 4873275"/>
              <a:gd name="connsiteX53" fmla="*/ 793269 w 4863944"/>
              <a:gd name="connsiteY53" fmla="*/ 1498675 h 4873275"/>
              <a:gd name="connsiteX54" fmla="*/ 836048 w 4863944"/>
              <a:gd name="connsiteY54" fmla="*/ 1365782 h 4873275"/>
              <a:gd name="connsiteX55" fmla="*/ 2252128 w 4863944"/>
              <a:gd name="connsiteY55" fmla="*/ 1107860 h 4873275"/>
              <a:gd name="connsiteX56" fmla="*/ 2182597 w 4863944"/>
              <a:gd name="connsiteY56" fmla="*/ 1176873 h 4873275"/>
              <a:gd name="connsiteX57" fmla="*/ 2182597 w 4863944"/>
              <a:gd name="connsiteY57" fmla="*/ 1911397 h 4873275"/>
              <a:gd name="connsiteX58" fmla="*/ 2321666 w 4863944"/>
              <a:gd name="connsiteY58" fmla="*/ 1911397 h 4873275"/>
              <a:gd name="connsiteX59" fmla="*/ 2321666 w 4863944"/>
              <a:gd name="connsiteY59" fmla="*/ 1176873 h 4873275"/>
              <a:gd name="connsiteX60" fmla="*/ 2252128 w 4863944"/>
              <a:gd name="connsiteY60" fmla="*/ 1107860 h 4873275"/>
              <a:gd name="connsiteX61" fmla="*/ 2252127 w 4863944"/>
              <a:gd name="connsiteY61" fmla="*/ 964746 h 4873275"/>
              <a:gd name="connsiteX62" fmla="*/ 2464263 w 4863944"/>
              <a:gd name="connsiteY62" fmla="*/ 1176873 h 4873275"/>
              <a:gd name="connsiteX63" fmla="*/ 2464263 w 4863944"/>
              <a:gd name="connsiteY63" fmla="*/ 1975194 h 4873275"/>
              <a:gd name="connsiteX64" fmla="*/ 2252127 w 4863944"/>
              <a:gd name="connsiteY64" fmla="*/ 2614017 h 4873275"/>
              <a:gd name="connsiteX65" fmla="*/ 1968132 w 4863944"/>
              <a:gd name="connsiteY65" fmla="*/ 2471392 h 4873275"/>
              <a:gd name="connsiteX66" fmla="*/ 1363047 w 4863944"/>
              <a:gd name="connsiteY66" fmla="*/ 2471392 h 4873275"/>
              <a:gd name="connsiteX67" fmla="*/ 1150911 w 4863944"/>
              <a:gd name="connsiteY67" fmla="*/ 2259265 h 4873275"/>
              <a:gd name="connsiteX68" fmla="*/ 1363047 w 4863944"/>
              <a:gd name="connsiteY68" fmla="*/ 2047129 h 4873275"/>
              <a:gd name="connsiteX69" fmla="*/ 1968132 w 4863944"/>
              <a:gd name="connsiteY69" fmla="*/ 2047129 h 4873275"/>
              <a:gd name="connsiteX70" fmla="*/ 2040000 w 4863944"/>
              <a:gd name="connsiteY70" fmla="*/ 1975185 h 4873275"/>
              <a:gd name="connsiteX71" fmla="*/ 2040000 w 4863944"/>
              <a:gd name="connsiteY71" fmla="*/ 1176873 h 4873275"/>
              <a:gd name="connsiteX72" fmla="*/ 2252127 w 4863944"/>
              <a:gd name="connsiteY72" fmla="*/ 964746 h 4873275"/>
              <a:gd name="connsiteX73" fmla="*/ 1447546 w 4863944"/>
              <a:gd name="connsiteY73" fmla="*/ 766489 h 4873275"/>
              <a:gd name="connsiteX74" fmla="*/ 1492211 w 4863944"/>
              <a:gd name="connsiteY74" fmla="*/ 799325 h 4873275"/>
              <a:gd name="connsiteX75" fmla="*/ 1574850 w 4863944"/>
              <a:gd name="connsiteY75" fmla="*/ 942587 h 4873275"/>
              <a:gd name="connsiteX76" fmla="*/ 1451333 w 4863944"/>
              <a:gd name="connsiteY76" fmla="*/ 1013837 h 4873275"/>
              <a:gd name="connsiteX77" fmla="*/ 1368694 w 4863944"/>
              <a:gd name="connsiteY77" fmla="*/ 870575 h 4873275"/>
              <a:gd name="connsiteX78" fmla="*/ 1447546 w 4863944"/>
              <a:gd name="connsiteY78" fmla="*/ 766489 h 4873275"/>
              <a:gd name="connsiteX79" fmla="*/ 3082592 w 4863944"/>
              <a:gd name="connsiteY79" fmla="*/ 764172 h 4873275"/>
              <a:gd name="connsiteX80" fmla="*/ 3109436 w 4863944"/>
              <a:gd name="connsiteY80" fmla="*/ 773191 h 4873275"/>
              <a:gd name="connsiteX81" fmla="*/ 3135560 w 4863944"/>
              <a:gd name="connsiteY81" fmla="*/ 870575 h 4873275"/>
              <a:gd name="connsiteX82" fmla="*/ 3052920 w 4863944"/>
              <a:gd name="connsiteY82" fmla="*/ 1013837 h 4873275"/>
              <a:gd name="connsiteX83" fmla="*/ 2929413 w 4863944"/>
              <a:gd name="connsiteY83" fmla="*/ 942586 h 4873275"/>
              <a:gd name="connsiteX84" fmla="*/ 3012052 w 4863944"/>
              <a:gd name="connsiteY84" fmla="*/ 799324 h 4873275"/>
              <a:gd name="connsiteX85" fmla="*/ 3082592 w 4863944"/>
              <a:gd name="connsiteY85" fmla="*/ 764172 h 4873275"/>
              <a:gd name="connsiteX86" fmla="*/ 2252126 w 4863944"/>
              <a:gd name="connsiteY86" fmla="*/ 546167 h 4873275"/>
              <a:gd name="connsiteX87" fmla="*/ 2323424 w 4863944"/>
              <a:gd name="connsiteY87" fmla="*/ 614606 h 4873275"/>
              <a:gd name="connsiteX88" fmla="*/ 2323424 w 4863944"/>
              <a:gd name="connsiteY88" fmla="*/ 780027 h 4873275"/>
              <a:gd name="connsiteX89" fmla="*/ 2252126 w 4863944"/>
              <a:gd name="connsiteY89" fmla="*/ 851325 h 4873275"/>
              <a:gd name="connsiteX90" fmla="*/ 2180828 w 4863944"/>
              <a:gd name="connsiteY90" fmla="*/ 780027 h 4873275"/>
              <a:gd name="connsiteX91" fmla="*/ 2180828 w 4863944"/>
              <a:gd name="connsiteY91" fmla="*/ 614606 h 4873275"/>
              <a:gd name="connsiteX92" fmla="*/ 2252126 w 4863944"/>
              <a:gd name="connsiteY92" fmla="*/ 546167 h 4873275"/>
              <a:gd name="connsiteX93" fmla="*/ 2252127 w 4863944"/>
              <a:gd name="connsiteY93" fmla="*/ 433185 h 4873275"/>
              <a:gd name="connsiteX94" fmla="*/ 427557 w 4863944"/>
              <a:gd name="connsiteY94" fmla="*/ 2259247 h 4873275"/>
              <a:gd name="connsiteX95" fmla="*/ 2025921 w 4863944"/>
              <a:gd name="connsiteY95" fmla="*/ 4071373 h 4873275"/>
              <a:gd name="connsiteX96" fmla="*/ 2025921 w 4863944"/>
              <a:gd name="connsiteY96" fmla="*/ 3192075 h 4873275"/>
              <a:gd name="connsiteX97" fmla="*/ 2508116 w 4863944"/>
              <a:gd name="connsiteY97" fmla="*/ 2913793 h 4873275"/>
              <a:gd name="connsiteX98" fmla="*/ 3048376 w 4863944"/>
              <a:gd name="connsiteY98" fmla="*/ 3225966 h 4873275"/>
              <a:gd name="connsiteX99" fmla="*/ 3530571 w 4863944"/>
              <a:gd name="connsiteY99" fmla="*/ 2913803 h 4873275"/>
              <a:gd name="connsiteX100" fmla="*/ 3867602 w 4863944"/>
              <a:gd name="connsiteY100" fmla="*/ 3108542 h 4873275"/>
              <a:gd name="connsiteX101" fmla="*/ 2252127 w 4863944"/>
              <a:gd name="connsiteY101" fmla="*/ 433185 h 4873275"/>
              <a:gd name="connsiteX102" fmla="*/ 2274257 w 4863944"/>
              <a:gd name="connsiteY102" fmla="*/ 88 h 4873275"/>
              <a:gd name="connsiteX103" fmla="*/ 4239304 w 4863944"/>
              <a:gd name="connsiteY103" fmla="*/ 3323321 h 4873275"/>
              <a:gd name="connsiteX104" fmla="*/ 4706032 w 4863944"/>
              <a:gd name="connsiteY104" fmla="*/ 3592999 h 4873275"/>
              <a:gd name="connsiteX105" fmla="*/ 4706041 w 4863944"/>
              <a:gd name="connsiteY105" fmla="*/ 4149582 h 4873275"/>
              <a:gd name="connsiteX106" fmla="*/ 4503326 w 4863944"/>
              <a:gd name="connsiteY106" fmla="*/ 4266711 h 4873275"/>
              <a:gd name="connsiteX107" fmla="*/ 4431990 w 4863944"/>
              <a:gd name="connsiteY107" fmla="*/ 4143251 h 4873275"/>
              <a:gd name="connsiteX108" fmla="*/ 4634705 w 4863944"/>
              <a:gd name="connsiteY108" fmla="*/ 4026113 h 4873275"/>
              <a:gd name="connsiteX109" fmla="*/ 4634705 w 4863944"/>
              <a:gd name="connsiteY109" fmla="*/ 3716479 h 4873275"/>
              <a:gd name="connsiteX110" fmla="*/ 3459244 w 4863944"/>
              <a:gd name="connsiteY110" fmla="*/ 3037292 h 4873275"/>
              <a:gd name="connsiteX111" fmla="*/ 3190982 w 4863944"/>
              <a:gd name="connsiteY111" fmla="*/ 3192104 h 4873275"/>
              <a:gd name="connsiteX112" fmla="*/ 3190982 w 4863944"/>
              <a:gd name="connsiteY112" fmla="*/ 3308377 h 4873275"/>
              <a:gd name="connsiteX113" fmla="*/ 3683586 w 4863944"/>
              <a:gd name="connsiteY113" fmla="*/ 3593009 h 4873275"/>
              <a:gd name="connsiteX114" fmla="*/ 3683586 w 4863944"/>
              <a:gd name="connsiteY114" fmla="*/ 4149573 h 4873275"/>
              <a:gd name="connsiteX115" fmla="*/ 3190982 w 4863944"/>
              <a:gd name="connsiteY115" fmla="*/ 4434205 h 4873275"/>
              <a:gd name="connsiteX116" fmla="*/ 3190982 w 4863944"/>
              <a:gd name="connsiteY116" fmla="*/ 4550488 h 4873275"/>
              <a:gd name="connsiteX117" fmla="*/ 3459244 w 4863944"/>
              <a:gd name="connsiteY117" fmla="*/ 4705300 h 4873275"/>
              <a:gd name="connsiteX118" fmla="*/ 4112345 w 4863944"/>
              <a:gd name="connsiteY118" fmla="*/ 4327933 h 4873275"/>
              <a:gd name="connsiteX119" fmla="*/ 4183682 w 4863944"/>
              <a:gd name="connsiteY119" fmla="*/ 4451402 h 4873275"/>
              <a:gd name="connsiteX120" fmla="*/ 3530580 w 4863944"/>
              <a:gd name="connsiteY120" fmla="*/ 4828779 h 4873275"/>
              <a:gd name="connsiteX121" fmla="*/ 3048385 w 4863944"/>
              <a:gd name="connsiteY121" fmla="*/ 4516607 h 4873275"/>
              <a:gd name="connsiteX122" fmla="*/ 2508125 w 4863944"/>
              <a:gd name="connsiteY122" fmla="*/ 4828769 h 4873275"/>
              <a:gd name="connsiteX123" fmla="*/ 2025931 w 4863944"/>
              <a:gd name="connsiteY123" fmla="*/ 4550488 h 4873275"/>
              <a:gd name="connsiteX124" fmla="*/ 2025931 w 4863944"/>
              <a:gd name="connsiteY124" fmla="*/ 4502281 h 4873275"/>
              <a:gd name="connsiteX125" fmla="*/ 659086 w 4863944"/>
              <a:gd name="connsiteY125" fmla="*/ 665322 h 4873275"/>
              <a:gd name="connsiteX126" fmla="*/ 759911 w 4863944"/>
              <a:gd name="connsiteY126" fmla="*/ 665284 h 4873275"/>
              <a:gd name="connsiteX127" fmla="*/ 759949 w 4863944"/>
              <a:gd name="connsiteY127" fmla="*/ 766110 h 4873275"/>
              <a:gd name="connsiteX128" fmla="*/ 2025912 w 4863944"/>
              <a:gd name="connsiteY128" fmla="*/ 4358933 h 4873275"/>
              <a:gd name="connsiteX129" fmla="*/ 2025912 w 4863944"/>
              <a:gd name="connsiteY129" fmla="*/ 4214949 h 4873275"/>
              <a:gd name="connsiteX130" fmla="*/ 284941 w 4863944"/>
              <a:gd name="connsiteY130" fmla="*/ 2259285 h 4873275"/>
              <a:gd name="connsiteX131" fmla="*/ 2252098 w 4863944"/>
              <a:gd name="connsiteY131" fmla="*/ 290617 h 4873275"/>
              <a:gd name="connsiteX132" fmla="*/ 3991205 w 4863944"/>
              <a:gd name="connsiteY132" fmla="*/ 3179983 h 4873275"/>
              <a:gd name="connsiteX133" fmla="*/ 4115758 w 4863944"/>
              <a:gd name="connsiteY133" fmla="*/ 3251947 h 4873275"/>
              <a:gd name="connsiteX134" fmla="*/ 1043650 w 4863944"/>
              <a:gd name="connsiteY134" fmla="*/ 527451 h 4873275"/>
              <a:gd name="connsiteX135" fmla="*/ 944327 w 4863944"/>
              <a:gd name="connsiteY135" fmla="*/ 510063 h 4873275"/>
              <a:gd name="connsiteX136" fmla="*/ 961714 w 4863944"/>
              <a:gd name="connsiteY136" fmla="*/ 410740 h 4873275"/>
              <a:gd name="connsiteX137" fmla="*/ 2274257 w 4863944"/>
              <a:gd name="connsiteY137" fmla="*/ 88 h 48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863944" h="4873275">
                <a:moveTo>
                  <a:pt x="1521886" y="3469554"/>
                </a:moveTo>
                <a:cubicBezTo>
                  <a:pt x="1531077" y="3470692"/>
                  <a:pt x="1540194" y="3473651"/>
                  <a:pt x="1548717" y="3478570"/>
                </a:cubicBezTo>
                <a:cubicBezTo>
                  <a:pt x="1582826" y="3498239"/>
                  <a:pt x="1594529" y="3541845"/>
                  <a:pt x="1574851" y="3575954"/>
                </a:cubicBezTo>
                <a:lnTo>
                  <a:pt x="1492211" y="3719206"/>
                </a:lnTo>
                <a:cubicBezTo>
                  <a:pt x="1445554" y="3800116"/>
                  <a:pt x="1324128" y="3725205"/>
                  <a:pt x="1368694" y="3647956"/>
                </a:cubicBezTo>
                <a:lnTo>
                  <a:pt x="1451333" y="3504703"/>
                </a:lnTo>
                <a:cubicBezTo>
                  <a:pt x="1461172" y="3487644"/>
                  <a:pt x="1476996" y="3476191"/>
                  <a:pt x="1494621" y="3471463"/>
                </a:cubicBezTo>
                <a:cubicBezTo>
                  <a:pt x="1503433" y="3469099"/>
                  <a:pt x="1512696" y="3468416"/>
                  <a:pt x="1521886" y="3469554"/>
                </a:cubicBezTo>
                <a:close/>
                <a:moveTo>
                  <a:pt x="2345572" y="3014121"/>
                </a:moveTo>
                <a:cubicBezTo>
                  <a:pt x="2253695" y="3016736"/>
                  <a:pt x="2168527" y="3091504"/>
                  <a:pt x="2168527" y="3192085"/>
                </a:cubicBezTo>
                <a:lnTo>
                  <a:pt x="2168527" y="4550488"/>
                </a:lnTo>
                <a:cubicBezTo>
                  <a:pt x="2168527" y="4684490"/>
                  <a:pt x="2319936" y="4772824"/>
                  <a:pt x="2436780" y="4705300"/>
                </a:cubicBezTo>
                <a:lnTo>
                  <a:pt x="3612250" y="4026103"/>
                </a:lnTo>
                <a:cubicBezTo>
                  <a:pt x="3729588" y="3958294"/>
                  <a:pt x="3728590" y="3784345"/>
                  <a:pt x="3612250" y="3716469"/>
                </a:cubicBezTo>
                <a:lnTo>
                  <a:pt x="2436780" y="3037273"/>
                </a:lnTo>
                <a:cubicBezTo>
                  <a:pt x="2407569" y="3020394"/>
                  <a:pt x="2376198" y="3013249"/>
                  <a:pt x="2345572" y="3014121"/>
                </a:cubicBezTo>
                <a:close/>
                <a:moveTo>
                  <a:pt x="965845" y="2927229"/>
                </a:moveTo>
                <a:cubicBezTo>
                  <a:pt x="1031888" y="2920603"/>
                  <a:pt x="1075354" y="3021566"/>
                  <a:pt x="1007753" y="3060620"/>
                </a:cubicBezTo>
                <a:lnTo>
                  <a:pt x="864605" y="3143326"/>
                </a:lnTo>
                <a:cubicBezTo>
                  <a:pt x="783886" y="3189964"/>
                  <a:pt x="715982" y="3064508"/>
                  <a:pt x="793269" y="3019856"/>
                </a:cubicBezTo>
                <a:lnTo>
                  <a:pt x="936417" y="2937150"/>
                </a:lnTo>
                <a:cubicBezTo>
                  <a:pt x="946515" y="2931318"/>
                  <a:pt x="956411" y="2928176"/>
                  <a:pt x="965845" y="2927229"/>
                </a:cubicBezTo>
                <a:close/>
                <a:moveTo>
                  <a:pt x="1363047" y="2189735"/>
                </a:moveTo>
                <a:cubicBezTo>
                  <a:pt x="1271063" y="2192977"/>
                  <a:pt x="1270987" y="2325535"/>
                  <a:pt x="1363047" y="2328805"/>
                </a:cubicBezTo>
                <a:lnTo>
                  <a:pt x="1904476" y="2328805"/>
                </a:lnTo>
                <a:cubicBezTo>
                  <a:pt x="1895350" y="2284077"/>
                  <a:pt x="1895350" y="2234454"/>
                  <a:pt x="1904476" y="2189735"/>
                </a:cubicBezTo>
                <a:close/>
                <a:moveTo>
                  <a:pt x="3730196" y="2187968"/>
                </a:moveTo>
                <a:lnTo>
                  <a:pt x="3895485" y="2187968"/>
                </a:lnTo>
                <a:cubicBezTo>
                  <a:pt x="3988771" y="2187968"/>
                  <a:pt x="3984702" y="2330564"/>
                  <a:pt x="3895485" y="2330564"/>
                </a:cubicBezTo>
                <a:lnTo>
                  <a:pt x="3730196" y="2330564"/>
                </a:lnTo>
                <a:cubicBezTo>
                  <a:pt x="3636910" y="2330564"/>
                  <a:pt x="3640969" y="2187968"/>
                  <a:pt x="3730196" y="2187968"/>
                </a:cubicBezTo>
                <a:close/>
                <a:moveTo>
                  <a:pt x="608778" y="2187968"/>
                </a:moveTo>
                <a:lnTo>
                  <a:pt x="774066" y="2187968"/>
                </a:lnTo>
                <a:cubicBezTo>
                  <a:pt x="813442" y="2187968"/>
                  <a:pt x="845364" y="2219891"/>
                  <a:pt x="845364" y="2259266"/>
                </a:cubicBezTo>
                <a:cubicBezTo>
                  <a:pt x="845364" y="2298642"/>
                  <a:pt x="813442" y="2330564"/>
                  <a:pt x="774066" y="2330564"/>
                </a:cubicBezTo>
                <a:lnTo>
                  <a:pt x="608778" y="2330564"/>
                </a:lnTo>
                <a:cubicBezTo>
                  <a:pt x="515491" y="2330564"/>
                  <a:pt x="519560" y="2187968"/>
                  <a:pt x="608778" y="2187968"/>
                </a:cubicBezTo>
                <a:close/>
                <a:moveTo>
                  <a:pt x="2252145" y="2048208"/>
                </a:moveTo>
                <a:cubicBezTo>
                  <a:pt x="2149082" y="2048197"/>
                  <a:pt x="2046013" y="2118542"/>
                  <a:pt x="2040190" y="2259275"/>
                </a:cubicBezTo>
                <a:cubicBezTo>
                  <a:pt x="2040190" y="2376252"/>
                  <a:pt x="2135264" y="2471430"/>
                  <a:pt x="2252127" y="2471430"/>
                </a:cubicBezTo>
                <a:cubicBezTo>
                  <a:pt x="2368989" y="2471430"/>
                  <a:pt x="2464063" y="2376252"/>
                  <a:pt x="2464063" y="2259275"/>
                </a:cubicBezTo>
                <a:cubicBezTo>
                  <a:pt x="2458264" y="2118585"/>
                  <a:pt x="2355208" y="2048218"/>
                  <a:pt x="2252145" y="2048208"/>
                </a:cubicBezTo>
                <a:close/>
                <a:moveTo>
                  <a:pt x="3666475" y="1366176"/>
                </a:moveTo>
                <a:cubicBezTo>
                  <a:pt x="3694046" y="1362744"/>
                  <a:pt x="3722278" y="1375690"/>
                  <a:pt x="3737051" y="1401272"/>
                </a:cubicBezTo>
                <a:cubicBezTo>
                  <a:pt x="3756748" y="1435362"/>
                  <a:pt x="3745074" y="1478977"/>
                  <a:pt x="3710984" y="1498675"/>
                </a:cubicBezTo>
                <a:lnTo>
                  <a:pt x="3567836" y="1581381"/>
                </a:lnTo>
                <a:cubicBezTo>
                  <a:pt x="3487117" y="1628019"/>
                  <a:pt x="3419213" y="1502563"/>
                  <a:pt x="3496500" y="1457911"/>
                </a:cubicBezTo>
                <a:lnTo>
                  <a:pt x="3639648" y="1375205"/>
                </a:lnTo>
                <a:cubicBezTo>
                  <a:pt x="3648168" y="1370283"/>
                  <a:pt x="3657285" y="1367320"/>
                  <a:pt x="3666475" y="1366176"/>
                </a:cubicBezTo>
                <a:close/>
                <a:moveTo>
                  <a:pt x="836048" y="1365782"/>
                </a:moveTo>
                <a:cubicBezTo>
                  <a:pt x="845331" y="1366642"/>
                  <a:pt x="854950" y="1369626"/>
                  <a:pt x="864606" y="1375205"/>
                </a:cubicBezTo>
                <a:lnTo>
                  <a:pt x="1007754" y="1457911"/>
                </a:lnTo>
                <a:cubicBezTo>
                  <a:pt x="1088577" y="1504607"/>
                  <a:pt x="1013609" y="1625975"/>
                  <a:pt x="936417" y="1581381"/>
                </a:cubicBezTo>
                <a:lnTo>
                  <a:pt x="793269" y="1498675"/>
                </a:lnTo>
                <a:cubicBezTo>
                  <a:pt x="722590" y="1457842"/>
                  <a:pt x="771072" y="1359764"/>
                  <a:pt x="836048" y="1365782"/>
                </a:cubicBezTo>
                <a:close/>
                <a:moveTo>
                  <a:pt x="2252128" y="1107860"/>
                </a:moveTo>
                <a:cubicBezTo>
                  <a:pt x="2218175" y="1107868"/>
                  <a:pt x="2184223" y="1130881"/>
                  <a:pt x="2182597" y="1176873"/>
                </a:cubicBezTo>
                <a:lnTo>
                  <a:pt x="2182597" y="1911397"/>
                </a:lnTo>
                <a:cubicBezTo>
                  <a:pt x="2228389" y="1902242"/>
                  <a:pt x="2275864" y="1902242"/>
                  <a:pt x="2321666" y="1911397"/>
                </a:cubicBezTo>
                <a:lnTo>
                  <a:pt x="2321666" y="1176873"/>
                </a:lnTo>
                <a:cubicBezTo>
                  <a:pt x="2320036" y="1130848"/>
                  <a:pt x="2286082" y="1107851"/>
                  <a:pt x="2252128" y="1107860"/>
                </a:cubicBezTo>
                <a:close/>
                <a:moveTo>
                  <a:pt x="2252127" y="964746"/>
                </a:moveTo>
                <a:cubicBezTo>
                  <a:pt x="2369103" y="964746"/>
                  <a:pt x="2464263" y="1059905"/>
                  <a:pt x="2464263" y="1176873"/>
                </a:cubicBezTo>
                <a:lnTo>
                  <a:pt x="2464263" y="1975194"/>
                </a:lnTo>
                <a:cubicBezTo>
                  <a:pt x="2734084" y="2177472"/>
                  <a:pt x="2593950" y="2611907"/>
                  <a:pt x="2252127" y="2614017"/>
                </a:cubicBezTo>
                <a:cubicBezTo>
                  <a:pt x="2136063" y="2614017"/>
                  <a:pt x="2032842" y="2557920"/>
                  <a:pt x="1968132" y="2471392"/>
                </a:cubicBezTo>
                <a:lnTo>
                  <a:pt x="1363047" y="2471392"/>
                </a:lnTo>
                <a:cubicBezTo>
                  <a:pt x="1246070" y="2471392"/>
                  <a:pt x="1150911" y="2376233"/>
                  <a:pt x="1150911" y="2259265"/>
                </a:cubicBezTo>
                <a:cubicBezTo>
                  <a:pt x="1150911" y="2142289"/>
                  <a:pt x="1246070" y="2047129"/>
                  <a:pt x="1363047" y="2047129"/>
                </a:cubicBezTo>
                <a:lnTo>
                  <a:pt x="1968132" y="2047129"/>
                </a:lnTo>
                <a:cubicBezTo>
                  <a:pt x="1988532" y="2019856"/>
                  <a:pt x="2012755" y="1995605"/>
                  <a:pt x="2040000" y="1975185"/>
                </a:cubicBezTo>
                <a:lnTo>
                  <a:pt x="2040000" y="1176873"/>
                </a:lnTo>
                <a:cubicBezTo>
                  <a:pt x="2040000" y="1059905"/>
                  <a:pt x="2135160" y="964746"/>
                  <a:pt x="2252127" y="964746"/>
                </a:cubicBezTo>
                <a:close/>
                <a:moveTo>
                  <a:pt x="1447546" y="766489"/>
                </a:moveTo>
                <a:cubicBezTo>
                  <a:pt x="1464858" y="769745"/>
                  <a:pt x="1481065" y="780003"/>
                  <a:pt x="1492211" y="799325"/>
                </a:cubicBezTo>
                <a:lnTo>
                  <a:pt x="1574850" y="942587"/>
                </a:lnTo>
                <a:cubicBezTo>
                  <a:pt x="1621451" y="1023363"/>
                  <a:pt x="1495938" y="1091172"/>
                  <a:pt x="1451333" y="1013837"/>
                </a:cubicBezTo>
                <a:lnTo>
                  <a:pt x="1368694" y="870575"/>
                </a:lnTo>
                <a:cubicBezTo>
                  <a:pt x="1333729" y="809972"/>
                  <a:pt x="1395611" y="756721"/>
                  <a:pt x="1447546" y="766489"/>
                </a:cubicBezTo>
                <a:close/>
                <a:moveTo>
                  <a:pt x="3082592" y="764172"/>
                </a:moveTo>
                <a:cubicBezTo>
                  <a:pt x="3091785" y="765310"/>
                  <a:pt x="3100907" y="768269"/>
                  <a:pt x="3109436" y="773191"/>
                </a:cubicBezTo>
                <a:cubicBezTo>
                  <a:pt x="3143545" y="792870"/>
                  <a:pt x="3155238" y="836466"/>
                  <a:pt x="3135560" y="870575"/>
                </a:cubicBezTo>
                <a:lnTo>
                  <a:pt x="3052920" y="1013837"/>
                </a:lnTo>
                <a:cubicBezTo>
                  <a:pt x="3006263" y="1094746"/>
                  <a:pt x="2884837" y="1019836"/>
                  <a:pt x="2929413" y="942586"/>
                </a:cubicBezTo>
                <a:lnTo>
                  <a:pt x="3012052" y="799324"/>
                </a:lnTo>
                <a:cubicBezTo>
                  <a:pt x="3026804" y="773743"/>
                  <a:pt x="3055015" y="760759"/>
                  <a:pt x="3082592" y="764172"/>
                </a:cubicBezTo>
                <a:close/>
                <a:moveTo>
                  <a:pt x="2252126" y="546167"/>
                </a:moveTo>
                <a:cubicBezTo>
                  <a:pt x="2287775" y="546675"/>
                  <a:pt x="2323424" y="569997"/>
                  <a:pt x="2323424" y="614606"/>
                </a:cubicBezTo>
                <a:lnTo>
                  <a:pt x="2323424" y="780027"/>
                </a:lnTo>
                <a:cubicBezTo>
                  <a:pt x="2323424" y="819403"/>
                  <a:pt x="2291502" y="851325"/>
                  <a:pt x="2252126" y="851325"/>
                </a:cubicBezTo>
                <a:cubicBezTo>
                  <a:pt x="2212751" y="851325"/>
                  <a:pt x="2180828" y="819403"/>
                  <a:pt x="2180828" y="780027"/>
                </a:cubicBezTo>
                <a:lnTo>
                  <a:pt x="2180828" y="614606"/>
                </a:lnTo>
                <a:cubicBezTo>
                  <a:pt x="2180828" y="567963"/>
                  <a:pt x="2216477" y="545658"/>
                  <a:pt x="2252126" y="546167"/>
                </a:cubicBezTo>
                <a:close/>
                <a:moveTo>
                  <a:pt x="2252127" y="433185"/>
                </a:moveTo>
                <a:cubicBezTo>
                  <a:pt x="1246051" y="433185"/>
                  <a:pt x="427547" y="1252364"/>
                  <a:pt x="427557" y="2259247"/>
                </a:cubicBezTo>
                <a:cubicBezTo>
                  <a:pt x="411301" y="3156493"/>
                  <a:pt x="1135891" y="3976394"/>
                  <a:pt x="2025921" y="4071373"/>
                </a:cubicBezTo>
                <a:lnTo>
                  <a:pt x="2025921" y="3192075"/>
                </a:lnTo>
                <a:cubicBezTo>
                  <a:pt x="2025921" y="2949024"/>
                  <a:pt x="2296655" y="2791607"/>
                  <a:pt x="2508116" y="2913793"/>
                </a:cubicBezTo>
                <a:lnTo>
                  <a:pt x="3048376" y="3225966"/>
                </a:lnTo>
                <a:cubicBezTo>
                  <a:pt x="3038090" y="2976450"/>
                  <a:pt x="3300686" y="2780951"/>
                  <a:pt x="3530571" y="2913803"/>
                </a:cubicBezTo>
                <a:lnTo>
                  <a:pt x="3867602" y="3108542"/>
                </a:lnTo>
                <a:cubicBezTo>
                  <a:pt x="4508935" y="1913850"/>
                  <a:pt x="3609503" y="421454"/>
                  <a:pt x="2252127" y="433185"/>
                </a:cubicBezTo>
                <a:close/>
                <a:moveTo>
                  <a:pt x="2274257" y="88"/>
                </a:moveTo>
                <a:cubicBezTo>
                  <a:pt x="3811023" y="14039"/>
                  <a:pt x="5082963" y="1670227"/>
                  <a:pt x="4239304" y="3323321"/>
                </a:cubicBezTo>
                <a:lnTo>
                  <a:pt x="4706032" y="3592999"/>
                </a:lnTo>
                <a:cubicBezTo>
                  <a:pt x="4916571" y="3714654"/>
                  <a:pt x="4916590" y="4027919"/>
                  <a:pt x="4706041" y="4149582"/>
                </a:cubicBezTo>
                <a:lnTo>
                  <a:pt x="4503326" y="4266711"/>
                </a:lnTo>
                <a:cubicBezTo>
                  <a:pt x="4422616" y="4313369"/>
                  <a:pt x="4354703" y="4187903"/>
                  <a:pt x="4431990" y="4143251"/>
                </a:cubicBezTo>
                <a:lnTo>
                  <a:pt x="4634705" y="4026113"/>
                </a:lnTo>
                <a:cubicBezTo>
                  <a:pt x="4751453" y="3958655"/>
                  <a:pt x="4751387" y="3783908"/>
                  <a:pt x="4634705" y="3716479"/>
                </a:cubicBezTo>
                <a:lnTo>
                  <a:pt x="3459244" y="3037292"/>
                </a:lnTo>
                <a:cubicBezTo>
                  <a:pt x="3342401" y="2969777"/>
                  <a:pt x="3190982" y="3057997"/>
                  <a:pt x="3190982" y="3192104"/>
                </a:cubicBezTo>
                <a:lnTo>
                  <a:pt x="3190982" y="3308377"/>
                </a:lnTo>
                <a:lnTo>
                  <a:pt x="3683586" y="3593009"/>
                </a:lnTo>
                <a:cubicBezTo>
                  <a:pt x="3889467" y="3718047"/>
                  <a:pt x="3897006" y="4026265"/>
                  <a:pt x="3683586" y="4149573"/>
                </a:cubicBezTo>
                <a:lnTo>
                  <a:pt x="3190982" y="4434205"/>
                </a:lnTo>
                <a:lnTo>
                  <a:pt x="3190982" y="4550488"/>
                </a:lnTo>
                <a:cubicBezTo>
                  <a:pt x="3190982" y="4684500"/>
                  <a:pt x="3342391" y="4772815"/>
                  <a:pt x="3459244" y="4705300"/>
                </a:cubicBezTo>
                <a:lnTo>
                  <a:pt x="4112345" y="4327933"/>
                </a:lnTo>
                <a:cubicBezTo>
                  <a:pt x="4193122" y="4281266"/>
                  <a:pt x="4260941" y="4406769"/>
                  <a:pt x="4183682" y="4451402"/>
                </a:cubicBezTo>
                <a:lnTo>
                  <a:pt x="3530580" y="4828779"/>
                </a:lnTo>
                <a:cubicBezTo>
                  <a:pt x="3293765" y="4965596"/>
                  <a:pt x="3044336" y="4765770"/>
                  <a:pt x="3048385" y="4516607"/>
                </a:cubicBezTo>
                <a:lnTo>
                  <a:pt x="2508125" y="4828769"/>
                </a:lnTo>
                <a:cubicBezTo>
                  <a:pt x="2296037" y="4951317"/>
                  <a:pt x="2025931" y="4792484"/>
                  <a:pt x="2025931" y="4550488"/>
                </a:cubicBezTo>
                <a:lnTo>
                  <a:pt x="2025931" y="4502281"/>
                </a:lnTo>
                <a:cubicBezTo>
                  <a:pt x="145330" y="4313426"/>
                  <a:pt x="-680532" y="2002735"/>
                  <a:pt x="659086" y="665322"/>
                </a:cubicBezTo>
                <a:cubicBezTo>
                  <a:pt x="686911" y="637469"/>
                  <a:pt x="732057" y="637450"/>
                  <a:pt x="759911" y="665284"/>
                </a:cubicBezTo>
                <a:cubicBezTo>
                  <a:pt x="787765" y="693110"/>
                  <a:pt x="787784" y="738256"/>
                  <a:pt x="759949" y="766110"/>
                </a:cubicBezTo>
                <a:cubicBezTo>
                  <a:pt x="-489823" y="2013164"/>
                  <a:pt x="271556" y="4170782"/>
                  <a:pt x="2025912" y="4358933"/>
                </a:cubicBezTo>
                <a:lnTo>
                  <a:pt x="2025912" y="4214949"/>
                </a:lnTo>
                <a:cubicBezTo>
                  <a:pt x="1058613" y="4120835"/>
                  <a:pt x="267297" y="3233048"/>
                  <a:pt x="284941" y="2259285"/>
                </a:cubicBezTo>
                <a:cubicBezTo>
                  <a:pt x="284941" y="1173746"/>
                  <a:pt x="1167414" y="290607"/>
                  <a:pt x="2252098" y="290617"/>
                </a:cubicBezTo>
                <a:cubicBezTo>
                  <a:pt x="3718237" y="277878"/>
                  <a:pt x="4687361" y="1891709"/>
                  <a:pt x="3991205" y="3179983"/>
                </a:cubicBezTo>
                <a:lnTo>
                  <a:pt x="4115758" y="3251947"/>
                </a:lnTo>
                <a:cubicBezTo>
                  <a:pt x="5122518" y="1273478"/>
                  <a:pt x="2887746" y="-712863"/>
                  <a:pt x="1043650" y="527451"/>
                </a:cubicBezTo>
                <a:cubicBezTo>
                  <a:pt x="1011442" y="550076"/>
                  <a:pt x="966961" y="542300"/>
                  <a:pt x="944327" y="510063"/>
                </a:cubicBezTo>
                <a:cubicBezTo>
                  <a:pt x="921701" y="477837"/>
                  <a:pt x="929487" y="433365"/>
                  <a:pt x="961714" y="410740"/>
                </a:cubicBezTo>
                <a:cubicBezTo>
                  <a:pt x="1392905" y="121026"/>
                  <a:pt x="1843962" y="-3819"/>
                  <a:pt x="2274257" y="88"/>
                </a:cubicBezTo>
                <a:close/>
              </a:path>
            </a:pathLst>
          </a:custGeom>
          <a:solidFill>
            <a:schemeClr val="bg1"/>
          </a:solidFill>
          <a:ln w="9506" cap="flat">
            <a:noFill/>
            <a:prstDash val="solid"/>
            <a:miter/>
          </a:ln>
        </p:spPr>
        <p:txBody>
          <a:bodyPr rtlCol="0" anchor="ctr"/>
          <a:lstStyle/>
          <a:p>
            <a:endParaRPr lang="en-GB" sz="2400">
              <a:latin typeface="Helvetica" panose="020B0604020202020204" pitchFamily="34" charset="0"/>
              <a:cs typeface="Helvetica" panose="020B0604020202020204" pitchFamily="34" charset="0"/>
            </a:endParaRPr>
          </a:p>
        </p:txBody>
      </p:sp>
      <p:sp>
        <p:nvSpPr>
          <p:cNvPr id="20" name="Google Shape;2650;p295">
            <a:extLst>
              <a:ext uri="{FF2B5EF4-FFF2-40B4-BE49-F238E27FC236}">
                <a16:creationId xmlns:a16="http://schemas.microsoft.com/office/drawing/2014/main" id="{748729E6-AB7F-4A0E-84F9-9C32023FD2E2}"/>
              </a:ext>
            </a:extLst>
          </p:cNvPr>
          <p:cNvSpPr txBox="1">
            <a:spLocks/>
          </p:cNvSpPr>
          <p:nvPr/>
        </p:nvSpPr>
        <p:spPr>
          <a:xfrm>
            <a:off x="1145114" y="1626183"/>
            <a:ext cx="6925262" cy="738664"/>
          </a:xfrm>
          <a:prstGeom prst="rect">
            <a:avLst/>
          </a:prstGeom>
          <a:noFill/>
          <a:ln>
            <a:noFill/>
          </a:ln>
        </p:spPr>
        <p:txBody>
          <a:bodyPr spcFirstLastPara="1" wrap="square" lIns="0" tIns="0" rIns="0" bIns="0" anchor="t" anchorCtr="0">
            <a:spAutoFit/>
          </a:bodyPr>
          <a:lstStyle/>
          <a:p>
            <a:r>
              <a:rPr lang="en-US" sz="2400" dirty="0">
                <a:solidFill>
                  <a:schemeClr val="accent2"/>
                </a:solidFill>
                <a:latin typeface="Helvetica" panose="020B0604020202020204" pitchFamily="34" charset="0"/>
                <a:ea typeface="Inter"/>
                <a:sym typeface="Inter"/>
              </a:rPr>
              <a:t>Jonathan Vella</a:t>
            </a:r>
          </a:p>
          <a:p>
            <a:r>
              <a:rPr lang="en-US" sz="2400" dirty="0">
                <a:solidFill>
                  <a:schemeClr val="accent2"/>
                </a:solidFill>
                <a:latin typeface="Helvetica" panose="020B0604020202020204" pitchFamily="34" charset="0"/>
                <a:ea typeface="Inter"/>
                <a:sym typeface="Inter"/>
              </a:rPr>
              <a:t>Senior Partner Solution Architect, Microsoft</a:t>
            </a:r>
          </a:p>
        </p:txBody>
      </p:sp>
      <p:sp>
        <p:nvSpPr>
          <p:cNvPr id="21" name="Rectangle 20">
            <a:extLst>
              <a:ext uri="{FF2B5EF4-FFF2-40B4-BE49-F238E27FC236}">
                <a16:creationId xmlns:a16="http://schemas.microsoft.com/office/drawing/2014/main" id="{C9DE32B1-1346-EB67-B07E-524F07F12D06}"/>
              </a:ext>
            </a:extLst>
          </p:cNvPr>
          <p:cNvSpPr>
            <a:spLocks/>
          </p:cNvSpPr>
          <p:nvPr/>
        </p:nvSpPr>
        <p:spPr>
          <a:xfrm>
            <a:off x="2128007" y="2684056"/>
            <a:ext cx="5822624" cy="462384"/>
          </a:xfrm>
          <a:prstGeom prst="rect">
            <a:avLst/>
          </a:prstGeom>
          <a:noFill/>
          <a:ln>
            <a:noFill/>
          </a:ln>
          <a:effectLst>
            <a:outerShdw blurRad="889000" dist="50800" dir="5400000" sx="89000" sy="89000" algn="ctr" rotWithShape="0">
              <a:srgbClr val="000000">
                <a:alpha val="48630"/>
              </a:srgbClr>
            </a:outerShdw>
          </a:effectLst>
        </p:spPr>
        <p:txBody>
          <a:bodyPr spcFirstLastPara="1" wrap="square" lIns="0" tIns="0" rIns="0" bIns="0" anchor="ctr" anchorCtr="0">
            <a:noAutofit/>
          </a:bodyPr>
          <a:lstStyle/>
          <a:p>
            <a:r>
              <a:rPr lang="en-US" sz="1600" dirty="0">
                <a:solidFill>
                  <a:schemeClr val="bg1"/>
                </a:solidFill>
                <a:latin typeface="Helvetica" panose="020B0604020202020204" pitchFamily="34" charset="0"/>
                <a:ea typeface="Inter"/>
                <a:sym typeface="Roboto Mono"/>
              </a:rPr>
              <a:t>12+ years in Azure infrastructure, migration &amp; modernization</a:t>
            </a:r>
            <a:endParaRPr lang="en-IN" sz="1600" dirty="0">
              <a:solidFill>
                <a:schemeClr val="bg1"/>
              </a:solidFill>
              <a:latin typeface="Helvetica" panose="020B0604020202020204" pitchFamily="34" charset="0"/>
              <a:ea typeface="Inter"/>
              <a:sym typeface="Roboto Mono"/>
            </a:endParaRPr>
          </a:p>
        </p:txBody>
      </p:sp>
      <p:sp>
        <p:nvSpPr>
          <p:cNvPr id="22" name="Rectangle 21">
            <a:extLst>
              <a:ext uri="{FF2B5EF4-FFF2-40B4-BE49-F238E27FC236}">
                <a16:creationId xmlns:a16="http://schemas.microsoft.com/office/drawing/2014/main" id="{2572BA8C-CDB0-D7C0-C238-D04250DAF8C6}"/>
              </a:ext>
            </a:extLst>
          </p:cNvPr>
          <p:cNvSpPr>
            <a:spLocks/>
          </p:cNvSpPr>
          <p:nvPr/>
        </p:nvSpPr>
        <p:spPr>
          <a:xfrm>
            <a:off x="2128007" y="3658717"/>
            <a:ext cx="5555683" cy="462384"/>
          </a:xfrm>
          <a:prstGeom prst="rect">
            <a:avLst/>
          </a:prstGeom>
          <a:noFill/>
          <a:ln>
            <a:noFill/>
          </a:ln>
          <a:effectLst>
            <a:outerShdw blurRad="889000" dist="50800" dir="5400000" sx="89000" sy="89000" algn="ctr" rotWithShape="0">
              <a:srgbClr val="000000">
                <a:alpha val="48630"/>
              </a:srgbClr>
            </a:outerShdw>
          </a:effectLst>
        </p:spPr>
        <p:txBody>
          <a:bodyPr spcFirstLastPara="1" wrap="square" lIns="0" tIns="0" rIns="0" bIns="0" anchor="ctr" anchorCtr="0">
            <a:noAutofit/>
          </a:bodyPr>
          <a:lstStyle/>
          <a:p>
            <a:r>
              <a:rPr lang="en-US" sz="1600" dirty="0">
                <a:solidFill>
                  <a:schemeClr val="bg1"/>
                </a:solidFill>
                <a:latin typeface="Helvetica" panose="020B0604020202020204" pitchFamily="34" charset="0"/>
                <a:ea typeface="Inter"/>
                <a:sym typeface="Roboto Mono"/>
              </a:rPr>
              <a:t>Focus: Agentic AI, Automation, Azure at Scale</a:t>
            </a:r>
            <a:endParaRPr lang="en-IN" sz="1600" dirty="0">
              <a:solidFill>
                <a:schemeClr val="bg1"/>
              </a:solidFill>
              <a:latin typeface="Helvetica" panose="020B0604020202020204" pitchFamily="34" charset="0"/>
              <a:ea typeface="Inter"/>
              <a:sym typeface="Roboto Mono"/>
            </a:endParaRPr>
          </a:p>
        </p:txBody>
      </p:sp>
      <p:sp>
        <p:nvSpPr>
          <p:cNvPr id="23" name="Rectangle 22">
            <a:extLst>
              <a:ext uri="{FF2B5EF4-FFF2-40B4-BE49-F238E27FC236}">
                <a16:creationId xmlns:a16="http://schemas.microsoft.com/office/drawing/2014/main" id="{2D7CE75E-5F4C-DF47-7176-41366A77F7B9}"/>
              </a:ext>
            </a:extLst>
          </p:cNvPr>
          <p:cNvSpPr>
            <a:spLocks/>
          </p:cNvSpPr>
          <p:nvPr/>
        </p:nvSpPr>
        <p:spPr>
          <a:xfrm>
            <a:off x="2128007" y="4636374"/>
            <a:ext cx="5865244" cy="462384"/>
          </a:xfrm>
          <a:prstGeom prst="rect">
            <a:avLst/>
          </a:prstGeom>
          <a:noFill/>
          <a:ln>
            <a:noFill/>
          </a:ln>
          <a:effectLst>
            <a:outerShdw blurRad="889000" dist="50800" dir="5400000" sx="89000" sy="89000" algn="ctr" rotWithShape="0">
              <a:srgbClr val="000000">
                <a:alpha val="48630"/>
              </a:srgbClr>
            </a:outerShdw>
          </a:effectLst>
        </p:spPr>
        <p:txBody>
          <a:bodyPr spcFirstLastPara="1" wrap="square" lIns="0" tIns="0" rIns="0" bIns="0" anchor="ctr" anchorCtr="0">
            <a:noAutofit/>
          </a:bodyPr>
          <a:lstStyle/>
          <a:p>
            <a:r>
              <a:rPr lang="en-US" sz="1600" dirty="0">
                <a:solidFill>
                  <a:schemeClr val="bg1"/>
                </a:solidFill>
                <a:latin typeface="Helvetica" panose="020B0604020202020204" pitchFamily="34" charset="0"/>
                <a:ea typeface="Inter"/>
                <a:sym typeface="Roboto Mono"/>
              </a:rPr>
              <a:t>Work across EMEA on secure, scalable, efficient cloud platforms</a:t>
            </a:r>
            <a:endParaRPr lang="en-IN" sz="1600" dirty="0">
              <a:solidFill>
                <a:schemeClr val="bg1"/>
              </a:solidFill>
              <a:latin typeface="Helvetica" panose="020B0604020202020204" pitchFamily="34" charset="0"/>
              <a:ea typeface="Inter"/>
              <a:sym typeface="Roboto Mono"/>
            </a:endParaRPr>
          </a:p>
        </p:txBody>
      </p:sp>
    </p:spTree>
    <p:extLst>
      <p:ext uri="{BB962C8B-B14F-4D97-AF65-F5344CB8AC3E}">
        <p14:creationId xmlns:p14="http://schemas.microsoft.com/office/powerpoint/2010/main" val="261756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4371A44-707F-CE36-6889-2B82CFBF9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810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15"/>
        <p:cNvGrpSpPr/>
        <p:nvPr/>
      </p:nvGrpSpPr>
      <p:grpSpPr>
        <a:xfrm>
          <a:off x="0" y="0"/>
          <a:ext cx="0" cy="0"/>
          <a:chOff x="0" y="0"/>
          <a:chExt cx="0" cy="0"/>
        </a:xfrm>
      </p:grpSpPr>
      <p:pic>
        <p:nvPicPr>
          <p:cNvPr id="4" name="Google Shape;427;p33">
            <a:extLst>
              <a:ext uri="{FF2B5EF4-FFF2-40B4-BE49-F238E27FC236}">
                <a16:creationId xmlns:a16="http://schemas.microsoft.com/office/drawing/2014/main" id="{8090A14D-85E3-E4C5-0EBE-8044E245078E}"/>
              </a:ext>
              <a:ext uri="{C183D7F6-B498-43B3-948B-1728B52AA6E4}">
                <adec:decorative xmlns:adec="http://schemas.microsoft.com/office/drawing/2017/decorative" val="1"/>
              </a:ext>
            </a:extLst>
          </p:cNvPr>
          <p:cNvPicPr preferRelativeResize="0"/>
          <p:nvPr/>
        </p:nvPicPr>
        <p:blipFill rotWithShape="1">
          <a:blip r:embed="rId3">
            <a:alphaModFix amt="23000"/>
          </a:blip>
          <a:srcRect r="33453" b="13524"/>
          <a:stretch/>
        </p:blipFill>
        <p:spPr>
          <a:xfrm>
            <a:off x="6504258" y="5"/>
            <a:ext cx="5687749" cy="6857996"/>
          </a:xfrm>
          <a:prstGeom prst="rect">
            <a:avLst/>
          </a:prstGeom>
          <a:noFill/>
          <a:ln>
            <a:noFill/>
          </a:ln>
        </p:spPr>
      </p:pic>
      <p:sp>
        <p:nvSpPr>
          <p:cNvPr id="5" name="Google Shape;545;p36">
            <a:extLst>
              <a:ext uri="{FF2B5EF4-FFF2-40B4-BE49-F238E27FC236}">
                <a16:creationId xmlns:a16="http://schemas.microsoft.com/office/drawing/2014/main" id="{7F7D1EA0-5F6D-7B93-DE69-9DD22A21C418}"/>
              </a:ext>
              <a:ext uri="{C183D7F6-B498-43B3-948B-1728B52AA6E4}">
                <adec:decorative xmlns:adec="http://schemas.microsoft.com/office/drawing/2017/decorative" val="1"/>
              </a:ext>
            </a:extLst>
          </p:cNvPr>
          <p:cNvSpPr/>
          <p:nvPr/>
        </p:nvSpPr>
        <p:spPr>
          <a:xfrm rot="6300000">
            <a:off x="-1319640" y="-314261"/>
            <a:ext cx="6805600" cy="6809429"/>
          </a:xfrm>
          <a:prstGeom prst="ellipse">
            <a:avLst/>
          </a:prstGeom>
          <a:gradFill>
            <a:gsLst>
              <a:gs pos="0">
                <a:schemeClr val="accent3"/>
              </a:gs>
              <a:gs pos="72000">
                <a:srgbClr val="D59DFF">
                  <a:alpha val="0"/>
                </a:srgbClr>
              </a:gs>
              <a:gs pos="100000">
                <a:srgbClr val="D59DFF">
                  <a:alpha val="0"/>
                </a:srgbClr>
              </a:gs>
            </a:gsLst>
            <a:lin ang="2700006" scaled="0"/>
          </a:gradFill>
          <a:ln>
            <a:noFill/>
          </a:ln>
        </p:spPr>
        <p:txBody>
          <a:bodyPr spcFirstLastPara="1" wrap="square" lIns="57200" tIns="28600" rIns="57200" bIns="28600" anchor="ctr" anchorCtr="0">
            <a:noAutofit/>
          </a:bodyPr>
          <a:lstStyle/>
          <a:p>
            <a:pPr algn="ctr"/>
            <a:endParaRPr sz="1067">
              <a:solidFill>
                <a:schemeClr val="lt1"/>
              </a:solidFill>
              <a:latin typeface="Helvetica" pitchFamily="2" charset="0"/>
              <a:ea typeface="Calibri"/>
              <a:cs typeface="Calibri"/>
              <a:sym typeface="Calibri"/>
            </a:endParaRPr>
          </a:p>
        </p:txBody>
      </p:sp>
      <p:sp>
        <p:nvSpPr>
          <p:cNvPr id="6" name="Arrow: Bent 5">
            <a:extLst>
              <a:ext uri="{FF2B5EF4-FFF2-40B4-BE49-F238E27FC236}">
                <a16:creationId xmlns:a16="http://schemas.microsoft.com/office/drawing/2014/main" id="{AB9FDB0F-BF5A-D693-D9EE-5F3257C2B69B}"/>
              </a:ext>
              <a:ext uri="{C183D7F6-B498-43B3-948B-1728B52AA6E4}">
                <adec:decorative xmlns:adec="http://schemas.microsoft.com/office/drawing/2017/decorative" val="1"/>
              </a:ext>
            </a:extLst>
          </p:cNvPr>
          <p:cNvSpPr/>
          <p:nvPr/>
        </p:nvSpPr>
        <p:spPr>
          <a:xfrm rot="16200000" flipH="1">
            <a:off x="4012476" y="3984558"/>
            <a:ext cx="3704585" cy="354045"/>
          </a:xfrm>
          <a:prstGeom prst="bentArrow">
            <a:avLst>
              <a:gd name="adj1" fmla="val 25000"/>
              <a:gd name="adj2" fmla="val 0"/>
              <a:gd name="adj3" fmla="val 25000"/>
              <a:gd name="adj4" fmla="val 23189"/>
            </a:avLst>
          </a:prstGeom>
          <a:noFill/>
          <a:ln w="6350" cap="flat" cmpd="sng" algn="ctr">
            <a:solidFill>
              <a:sysClr val="window" lastClr="FFFFFF">
                <a:alpha val="16000"/>
              </a:sysClr>
            </a:solidFill>
            <a:prstDash val="solid"/>
            <a:miter lim="800000"/>
          </a:ln>
          <a:effectLst/>
        </p:spPr>
        <p:txBody>
          <a:bodyPr rtlCol="0" anchor="ctr"/>
          <a:lstStyle/>
          <a:p>
            <a:pPr algn="ctr"/>
            <a:endParaRPr lang="en-GB" sz="2400">
              <a:latin typeface="Helvetica" panose="020B0604020202020204" pitchFamily="34" charset="0"/>
              <a:cs typeface="Helvetica" panose="020B0604020202020204" pitchFamily="34" charset="0"/>
            </a:endParaRPr>
          </a:p>
        </p:txBody>
      </p:sp>
      <p:sp>
        <p:nvSpPr>
          <p:cNvPr id="7" name="Rectangle: Rounded Corners 6">
            <a:extLst>
              <a:ext uri="{FF2B5EF4-FFF2-40B4-BE49-F238E27FC236}">
                <a16:creationId xmlns:a16="http://schemas.microsoft.com/office/drawing/2014/main" id="{69E2E808-C1B3-69BD-A3DD-70FAFE9F1E55}"/>
              </a:ext>
              <a:ext uri="{C183D7F6-B498-43B3-948B-1728B52AA6E4}">
                <adec:decorative xmlns:adec="http://schemas.microsoft.com/office/drawing/2017/decorative" val="1"/>
              </a:ext>
            </a:extLst>
          </p:cNvPr>
          <p:cNvSpPr>
            <a:spLocks/>
          </p:cNvSpPr>
          <p:nvPr/>
        </p:nvSpPr>
        <p:spPr>
          <a:xfrm>
            <a:off x="6199605" y="3507471"/>
            <a:ext cx="5177556" cy="462384"/>
          </a:xfrm>
          <a:prstGeom prst="roundRect">
            <a:avLst>
              <a:gd name="adj" fmla="val 50000"/>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0" tIns="0" rIns="0" bIns="0" anchor="ctr" anchorCtr="0">
            <a:noAutofit/>
          </a:bodyPr>
          <a:lstStyle/>
          <a:p>
            <a:endParaRPr lang="en-GB" sz="2133">
              <a:solidFill>
                <a:schemeClr val="bg1"/>
              </a:solidFill>
              <a:latin typeface="Helvetica" panose="020B0604020202020204" pitchFamily="34" charset="0"/>
              <a:ea typeface="Inter"/>
              <a:cs typeface="Helvetica" panose="020B0604020202020204" pitchFamily="34" charset="0"/>
            </a:endParaRPr>
          </a:p>
        </p:txBody>
      </p:sp>
      <p:sp>
        <p:nvSpPr>
          <p:cNvPr id="8" name="Rectangle: Rounded Corners 7">
            <a:extLst>
              <a:ext uri="{FF2B5EF4-FFF2-40B4-BE49-F238E27FC236}">
                <a16:creationId xmlns:a16="http://schemas.microsoft.com/office/drawing/2014/main" id="{B215213A-C209-9347-BB32-638AADBEADB0}"/>
              </a:ext>
              <a:ext uri="{C183D7F6-B498-43B3-948B-1728B52AA6E4}">
                <adec:decorative xmlns:adec="http://schemas.microsoft.com/office/drawing/2017/decorative" val="1"/>
              </a:ext>
            </a:extLst>
          </p:cNvPr>
          <p:cNvSpPr>
            <a:spLocks/>
          </p:cNvSpPr>
          <p:nvPr/>
        </p:nvSpPr>
        <p:spPr>
          <a:xfrm>
            <a:off x="6199605" y="4482132"/>
            <a:ext cx="5177556" cy="462384"/>
          </a:xfrm>
          <a:prstGeom prst="roundRect">
            <a:avLst>
              <a:gd name="adj" fmla="val 50000"/>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544880" tIns="28600" rIns="57200" bIns="28600" anchor="ctr" anchorCtr="0">
            <a:noAutofit/>
          </a:bodyPr>
          <a:lstStyle/>
          <a:p>
            <a:endParaRPr lang="en-GB" sz="2133">
              <a:solidFill>
                <a:schemeClr val="bg1"/>
              </a:solidFill>
              <a:latin typeface="Helvetica" panose="020B0604020202020204" pitchFamily="34" charset="0"/>
              <a:ea typeface="Inter"/>
              <a:cs typeface="Helvetica" panose="020B0604020202020204" pitchFamily="34" charset="0"/>
            </a:endParaRPr>
          </a:p>
        </p:txBody>
      </p:sp>
      <p:sp>
        <p:nvSpPr>
          <p:cNvPr id="9" name="Rectangle: Rounded Corners 8">
            <a:extLst>
              <a:ext uri="{FF2B5EF4-FFF2-40B4-BE49-F238E27FC236}">
                <a16:creationId xmlns:a16="http://schemas.microsoft.com/office/drawing/2014/main" id="{A5BCA4F9-AA55-FAA1-7905-66FBB42E56F5}"/>
              </a:ext>
              <a:ext uri="{C183D7F6-B498-43B3-948B-1728B52AA6E4}">
                <adec:decorative xmlns:adec="http://schemas.microsoft.com/office/drawing/2017/decorative" val="1"/>
              </a:ext>
            </a:extLst>
          </p:cNvPr>
          <p:cNvSpPr>
            <a:spLocks/>
          </p:cNvSpPr>
          <p:nvPr/>
        </p:nvSpPr>
        <p:spPr>
          <a:xfrm>
            <a:off x="6199605" y="5459789"/>
            <a:ext cx="5177556" cy="462384"/>
          </a:xfrm>
          <a:prstGeom prst="roundRect">
            <a:avLst>
              <a:gd name="adj" fmla="val 50000"/>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544880" tIns="28600" rIns="57200" bIns="28600" anchor="ctr" anchorCtr="0">
            <a:noAutofit/>
          </a:bodyPr>
          <a:lstStyle/>
          <a:p>
            <a:endParaRPr lang="en-GB" sz="2133">
              <a:solidFill>
                <a:schemeClr val="bg1"/>
              </a:solidFill>
              <a:latin typeface="Helvetica" panose="020B0604020202020204" pitchFamily="34" charset="0"/>
              <a:ea typeface="Inter"/>
              <a:cs typeface="Helvetica" panose="020B0604020202020204" pitchFamily="34" charset="0"/>
            </a:endParaRPr>
          </a:p>
        </p:txBody>
      </p:sp>
      <p:sp>
        <p:nvSpPr>
          <p:cNvPr id="10" name="Arrow: U-Turn 9">
            <a:extLst>
              <a:ext uri="{FF2B5EF4-FFF2-40B4-BE49-F238E27FC236}">
                <a16:creationId xmlns:a16="http://schemas.microsoft.com/office/drawing/2014/main" id="{EE114CB0-1B35-24E2-238E-A318C030457D}"/>
              </a:ext>
              <a:ext uri="{C183D7F6-B498-43B3-948B-1728B52AA6E4}">
                <adec:decorative xmlns:adec="http://schemas.microsoft.com/office/drawing/2017/decorative" val="1"/>
              </a:ext>
            </a:extLst>
          </p:cNvPr>
          <p:cNvSpPr/>
          <p:nvPr/>
        </p:nvSpPr>
        <p:spPr>
          <a:xfrm rot="16200000" flipV="1">
            <a:off x="8619516" y="-448359"/>
            <a:ext cx="179917" cy="5335368"/>
          </a:xfrm>
          <a:prstGeom prst="uturnArrow">
            <a:avLst>
              <a:gd name="adj1" fmla="val 25000"/>
              <a:gd name="adj2" fmla="val 0"/>
              <a:gd name="adj3" fmla="val 15220"/>
              <a:gd name="adj4" fmla="val 43750"/>
              <a:gd name="adj5" fmla="val 40220"/>
            </a:avLst>
          </a:prstGeom>
          <a:noFill/>
          <a:ln w="6350" cap="flat" cmpd="sng" algn="ctr">
            <a:solidFill>
              <a:sysClr val="window" lastClr="FFFFFF">
                <a:alpha val="16000"/>
              </a:sysClr>
            </a:solidFill>
            <a:prstDash val="solid"/>
            <a:miter lim="800000"/>
          </a:ln>
          <a:effectLst/>
        </p:spPr>
        <p:txBody>
          <a:bodyPr rtlCol="0" anchor="ctr"/>
          <a:lstStyle/>
          <a:p>
            <a:pPr algn="ctr"/>
            <a:endParaRPr lang="en-GB" sz="2400">
              <a:latin typeface="Helvetica" panose="020B0604020202020204" pitchFamily="34" charset="0"/>
              <a:cs typeface="Helvetica" panose="020B0604020202020204" pitchFamily="34" charset="0"/>
            </a:endParaRPr>
          </a:p>
        </p:txBody>
      </p:sp>
      <p:sp>
        <p:nvSpPr>
          <p:cNvPr id="11" name="Google Shape;525;p35">
            <a:extLst>
              <a:ext uri="{FF2B5EF4-FFF2-40B4-BE49-F238E27FC236}">
                <a16:creationId xmlns:a16="http://schemas.microsoft.com/office/drawing/2014/main" id="{8BA8672C-51C5-61E4-E7C8-304AD151C97D}"/>
              </a:ext>
              <a:ext uri="{C183D7F6-B498-43B3-948B-1728B52AA6E4}">
                <adec:decorative xmlns:adec="http://schemas.microsoft.com/office/drawing/2017/decorative" val="1"/>
              </a:ext>
            </a:extLst>
          </p:cNvPr>
          <p:cNvSpPr/>
          <p:nvPr/>
        </p:nvSpPr>
        <p:spPr>
          <a:xfrm rot="5400000">
            <a:off x="7555745" y="215851"/>
            <a:ext cx="97600" cy="3833600"/>
          </a:xfrm>
          <a:prstGeom prst="rect">
            <a:avLst/>
          </a:prstGeom>
          <a:gradFill>
            <a:gsLst>
              <a:gs pos="0">
                <a:srgbClr val="D59DFF"/>
              </a:gs>
              <a:gs pos="100000">
                <a:srgbClr val="28AFEA"/>
              </a:gs>
            </a:gsLst>
            <a:lin ang="5400012" scaled="0"/>
          </a:gradFill>
          <a:ln>
            <a:noFill/>
          </a:ln>
        </p:spPr>
        <p:txBody>
          <a:bodyPr spcFirstLastPara="1" wrap="square" lIns="121900" tIns="121900" rIns="121900" bIns="121900" anchor="ctr" anchorCtr="0">
            <a:noAutofit/>
          </a:bodyPr>
          <a:lstStyle/>
          <a:p>
            <a:endParaRPr sz="2400">
              <a:latin typeface="Helvetica" panose="020B0604020202020204" pitchFamily="34" charset="0"/>
              <a:cs typeface="Helvetica" panose="020B0604020202020204" pitchFamily="34" charset="0"/>
            </a:endParaRPr>
          </a:p>
        </p:txBody>
      </p:sp>
      <p:sp>
        <p:nvSpPr>
          <p:cNvPr id="12" name="Oval 11">
            <a:extLst>
              <a:ext uri="{FF2B5EF4-FFF2-40B4-BE49-F238E27FC236}">
                <a16:creationId xmlns:a16="http://schemas.microsoft.com/office/drawing/2014/main" id="{1EBCE613-6FF7-FACF-82AF-760FF3BA363C}"/>
              </a:ext>
              <a:ext uri="{C183D7F6-B498-43B3-948B-1728B52AA6E4}">
                <adec:decorative xmlns:adec="http://schemas.microsoft.com/office/drawing/2017/decorative" val="1"/>
              </a:ext>
            </a:extLst>
          </p:cNvPr>
          <p:cNvSpPr/>
          <p:nvPr/>
        </p:nvSpPr>
        <p:spPr>
          <a:xfrm>
            <a:off x="5641880" y="6013871"/>
            <a:ext cx="97600" cy="976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AAB0E92E-884B-C60D-A423-FC08F69DB521}"/>
              </a:ext>
              <a:ext uri="{C183D7F6-B498-43B3-948B-1728B52AA6E4}">
                <adec:decorative xmlns:adec="http://schemas.microsoft.com/office/drawing/2017/decorative" val="1"/>
              </a:ext>
            </a:extLst>
          </p:cNvPr>
          <p:cNvGrpSpPr>
            <a:grpSpLocks/>
          </p:cNvGrpSpPr>
          <p:nvPr/>
        </p:nvGrpSpPr>
        <p:grpSpPr>
          <a:xfrm>
            <a:off x="5858973" y="3318173"/>
            <a:ext cx="840979" cy="840979"/>
            <a:chOff x="4535032" y="562816"/>
            <a:chExt cx="705778" cy="704309"/>
          </a:xfrm>
        </p:grpSpPr>
        <p:sp>
          <p:nvSpPr>
            <p:cNvPr id="14" name="Google Shape;489;p34">
              <a:extLst>
                <a:ext uri="{FF2B5EF4-FFF2-40B4-BE49-F238E27FC236}">
                  <a16:creationId xmlns:a16="http://schemas.microsoft.com/office/drawing/2014/main" id="{67C69261-2AB8-673B-3563-B2EDB57F0383}"/>
                </a:ext>
                <a:ext uri="{C183D7F6-B498-43B3-948B-1728B52AA6E4}">
                  <adec:decorative xmlns:adec="http://schemas.microsoft.com/office/drawing/2017/decorative" val="1"/>
                </a:ext>
              </a:extLst>
            </p:cNvPr>
            <p:cNvSpPr/>
            <p:nvPr/>
          </p:nvSpPr>
          <p:spPr>
            <a:xfrm>
              <a:off x="4535032" y="562816"/>
              <a:ext cx="705778" cy="704309"/>
            </a:xfrm>
            <a:prstGeom prst="ellipse">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57200" tIns="28600" rIns="57200" bIns="28600" anchor="ctr" anchorCtr="0">
              <a:noAutofit/>
            </a:bodyPr>
            <a:lstStyle/>
            <a:p>
              <a:pPr algn="ctr"/>
              <a:endParaRPr sz="933">
                <a:solidFill>
                  <a:schemeClr val="lt1"/>
                </a:solidFill>
                <a:latin typeface="Helvetica" panose="020B0604020202020204" pitchFamily="34" charset="0"/>
                <a:ea typeface="Calibri"/>
                <a:cs typeface="Helvetica" panose="020B0604020202020204" pitchFamily="34" charset="0"/>
                <a:sym typeface="Calibri"/>
              </a:endParaRPr>
            </a:p>
          </p:txBody>
        </p:sp>
        <p:sp>
          <p:nvSpPr>
            <p:cNvPr id="15" name="Google Shape;490;p34">
              <a:extLst>
                <a:ext uri="{FF2B5EF4-FFF2-40B4-BE49-F238E27FC236}">
                  <a16:creationId xmlns:a16="http://schemas.microsoft.com/office/drawing/2014/main" id="{532BA527-FA46-9014-3074-058E63CA9FDF}"/>
                </a:ext>
                <a:ext uri="{C183D7F6-B498-43B3-948B-1728B52AA6E4}">
                  <adec:decorative xmlns:adec="http://schemas.microsoft.com/office/drawing/2017/decorative" val="1"/>
                </a:ext>
              </a:extLst>
            </p:cNvPr>
            <p:cNvSpPr/>
            <p:nvPr/>
          </p:nvSpPr>
          <p:spPr>
            <a:xfrm>
              <a:off x="4654130" y="681620"/>
              <a:ext cx="467582" cy="466701"/>
            </a:xfrm>
            <a:prstGeom prst="ellipse">
              <a:avLst/>
            </a:prstGeom>
            <a:solidFill>
              <a:schemeClr val="accent3"/>
            </a:solidFill>
            <a:ln>
              <a:noFill/>
            </a:ln>
          </p:spPr>
          <p:txBody>
            <a:bodyPr spcFirstLastPara="1" wrap="square" lIns="57200" tIns="28600" rIns="57200" bIns="28600" anchor="ctr" anchorCtr="0">
              <a:noAutofit/>
            </a:bodyPr>
            <a:lstStyle/>
            <a:p>
              <a:pPr algn="ctr"/>
              <a:endParaRPr sz="2667" b="1">
                <a:solidFill>
                  <a:schemeClr val="lt1"/>
                </a:solidFill>
                <a:latin typeface="Helvetica" panose="020B0604020202020204" pitchFamily="34" charset="0"/>
                <a:ea typeface="Calibri"/>
                <a:cs typeface="Helvetica" panose="020B0604020202020204" pitchFamily="34" charset="0"/>
                <a:sym typeface="Calibri"/>
              </a:endParaRPr>
            </a:p>
          </p:txBody>
        </p:sp>
      </p:grpSp>
      <p:grpSp>
        <p:nvGrpSpPr>
          <p:cNvPr id="16" name="Group 15">
            <a:extLst>
              <a:ext uri="{FF2B5EF4-FFF2-40B4-BE49-F238E27FC236}">
                <a16:creationId xmlns:a16="http://schemas.microsoft.com/office/drawing/2014/main" id="{74CED025-5562-BAC8-9671-0825EE13ECC1}"/>
              </a:ext>
              <a:ext uri="{C183D7F6-B498-43B3-948B-1728B52AA6E4}">
                <adec:decorative xmlns:adec="http://schemas.microsoft.com/office/drawing/2017/decorative" val="1"/>
              </a:ext>
            </a:extLst>
          </p:cNvPr>
          <p:cNvGrpSpPr>
            <a:grpSpLocks/>
          </p:cNvGrpSpPr>
          <p:nvPr/>
        </p:nvGrpSpPr>
        <p:grpSpPr>
          <a:xfrm>
            <a:off x="5858973" y="4292835"/>
            <a:ext cx="840979" cy="840979"/>
            <a:chOff x="4535032" y="562816"/>
            <a:chExt cx="705778" cy="704309"/>
          </a:xfrm>
        </p:grpSpPr>
        <p:sp>
          <p:nvSpPr>
            <p:cNvPr id="17" name="Google Shape;489;p34">
              <a:extLst>
                <a:ext uri="{FF2B5EF4-FFF2-40B4-BE49-F238E27FC236}">
                  <a16:creationId xmlns:a16="http://schemas.microsoft.com/office/drawing/2014/main" id="{2973B408-941D-0E0C-ED7C-30A35C3DC627}"/>
                </a:ext>
                <a:ext uri="{C183D7F6-B498-43B3-948B-1728B52AA6E4}">
                  <adec:decorative xmlns:adec="http://schemas.microsoft.com/office/drawing/2017/decorative" val="1"/>
                </a:ext>
              </a:extLst>
            </p:cNvPr>
            <p:cNvSpPr/>
            <p:nvPr/>
          </p:nvSpPr>
          <p:spPr>
            <a:xfrm>
              <a:off x="4535032" y="562816"/>
              <a:ext cx="705778" cy="704309"/>
            </a:xfrm>
            <a:prstGeom prst="ellipse">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57200" tIns="28600" rIns="57200" bIns="28600" anchor="ctr" anchorCtr="0">
              <a:noAutofit/>
            </a:bodyPr>
            <a:lstStyle/>
            <a:p>
              <a:pPr algn="ctr"/>
              <a:endParaRPr sz="933">
                <a:solidFill>
                  <a:schemeClr val="lt1"/>
                </a:solidFill>
                <a:latin typeface="Helvetica" panose="020B0604020202020204" pitchFamily="34" charset="0"/>
                <a:ea typeface="Calibri"/>
                <a:cs typeface="Helvetica" panose="020B0604020202020204" pitchFamily="34" charset="0"/>
                <a:sym typeface="Calibri"/>
              </a:endParaRPr>
            </a:p>
          </p:txBody>
        </p:sp>
        <p:sp>
          <p:nvSpPr>
            <p:cNvPr id="18" name="Google Shape;490;p34">
              <a:extLst>
                <a:ext uri="{FF2B5EF4-FFF2-40B4-BE49-F238E27FC236}">
                  <a16:creationId xmlns:a16="http://schemas.microsoft.com/office/drawing/2014/main" id="{0227123F-E4CC-560A-1BFB-62680CED2F83}"/>
                </a:ext>
                <a:ext uri="{C183D7F6-B498-43B3-948B-1728B52AA6E4}">
                  <adec:decorative xmlns:adec="http://schemas.microsoft.com/office/drawing/2017/decorative" val="1"/>
                </a:ext>
              </a:extLst>
            </p:cNvPr>
            <p:cNvSpPr/>
            <p:nvPr/>
          </p:nvSpPr>
          <p:spPr>
            <a:xfrm>
              <a:off x="4654130" y="681620"/>
              <a:ext cx="467582" cy="466701"/>
            </a:xfrm>
            <a:prstGeom prst="ellipse">
              <a:avLst/>
            </a:prstGeom>
            <a:solidFill>
              <a:schemeClr val="accent3"/>
            </a:solidFill>
            <a:ln>
              <a:noFill/>
            </a:ln>
          </p:spPr>
          <p:txBody>
            <a:bodyPr spcFirstLastPara="1" wrap="square" lIns="57200" tIns="28600" rIns="57200" bIns="28600" anchor="ctr" anchorCtr="0">
              <a:noAutofit/>
            </a:bodyPr>
            <a:lstStyle/>
            <a:p>
              <a:pPr algn="ctr"/>
              <a:endParaRPr sz="2667" b="1">
                <a:solidFill>
                  <a:schemeClr val="lt1"/>
                </a:solidFill>
                <a:latin typeface="Helvetica" panose="020B0604020202020204" pitchFamily="34" charset="0"/>
                <a:ea typeface="Calibri"/>
                <a:cs typeface="Helvetica" panose="020B0604020202020204" pitchFamily="34" charset="0"/>
                <a:sym typeface="Calibri"/>
              </a:endParaRPr>
            </a:p>
          </p:txBody>
        </p:sp>
      </p:grpSp>
      <p:grpSp>
        <p:nvGrpSpPr>
          <p:cNvPr id="19" name="Group 18">
            <a:extLst>
              <a:ext uri="{FF2B5EF4-FFF2-40B4-BE49-F238E27FC236}">
                <a16:creationId xmlns:a16="http://schemas.microsoft.com/office/drawing/2014/main" id="{9B2177C2-CF90-C9CA-EDD7-3398A2EB1DB5}"/>
              </a:ext>
              <a:ext uri="{C183D7F6-B498-43B3-948B-1728B52AA6E4}">
                <adec:decorative xmlns:adec="http://schemas.microsoft.com/office/drawing/2017/decorative" val="1"/>
              </a:ext>
            </a:extLst>
          </p:cNvPr>
          <p:cNvGrpSpPr>
            <a:grpSpLocks/>
          </p:cNvGrpSpPr>
          <p:nvPr/>
        </p:nvGrpSpPr>
        <p:grpSpPr>
          <a:xfrm>
            <a:off x="5858973" y="5270492"/>
            <a:ext cx="840979" cy="840979"/>
            <a:chOff x="4535032" y="562816"/>
            <a:chExt cx="705778" cy="704309"/>
          </a:xfrm>
        </p:grpSpPr>
        <p:sp>
          <p:nvSpPr>
            <p:cNvPr id="20" name="Google Shape;489;p34">
              <a:extLst>
                <a:ext uri="{FF2B5EF4-FFF2-40B4-BE49-F238E27FC236}">
                  <a16:creationId xmlns:a16="http://schemas.microsoft.com/office/drawing/2014/main" id="{0C7EDFDE-C36A-39D4-6B49-33839B498D89}"/>
                </a:ext>
                <a:ext uri="{C183D7F6-B498-43B3-948B-1728B52AA6E4}">
                  <adec:decorative xmlns:adec="http://schemas.microsoft.com/office/drawing/2017/decorative" val="1"/>
                </a:ext>
              </a:extLst>
            </p:cNvPr>
            <p:cNvSpPr/>
            <p:nvPr/>
          </p:nvSpPr>
          <p:spPr>
            <a:xfrm>
              <a:off x="4535032" y="562816"/>
              <a:ext cx="705778" cy="704309"/>
            </a:xfrm>
            <a:prstGeom prst="ellipse">
              <a:avLst/>
            </a:prstGeom>
            <a:solidFill>
              <a:schemeClr val="accent3">
                <a:alpha val="56860"/>
              </a:schemeClr>
            </a:solidFill>
            <a:ln>
              <a:noFill/>
            </a:ln>
            <a:effectLst>
              <a:outerShdw blurRad="889000" dist="50800" dir="5400000" sx="89000" sy="89000" algn="ctr" rotWithShape="0">
                <a:srgbClr val="000000">
                  <a:alpha val="48630"/>
                </a:srgbClr>
              </a:outerShdw>
            </a:effectLst>
          </p:spPr>
          <p:txBody>
            <a:bodyPr spcFirstLastPara="1" wrap="square" lIns="57200" tIns="28600" rIns="57200" bIns="28600" anchor="ctr" anchorCtr="0">
              <a:noAutofit/>
            </a:bodyPr>
            <a:lstStyle/>
            <a:p>
              <a:pPr algn="ctr"/>
              <a:endParaRPr sz="933">
                <a:solidFill>
                  <a:schemeClr val="lt1"/>
                </a:solidFill>
                <a:latin typeface="Helvetica" panose="020B0604020202020204" pitchFamily="34" charset="0"/>
                <a:ea typeface="Calibri"/>
                <a:cs typeface="Helvetica" panose="020B0604020202020204" pitchFamily="34" charset="0"/>
                <a:sym typeface="Calibri"/>
              </a:endParaRPr>
            </a:p>
          </p:txBody>
        </p:sp>
        <p:sp>
          <p:nvSpPr>
            <p:cNvPr id="21" name="Google Shape;490;p34">
              <a:extLst>
                <a:ext uri="{FF2B5EF4-FFF2-40B4-BE49-F238E27FC236}">
                  <a16:creationId xmlns:a16="http://schemas.microsoft.com/office/drawing/2014/main" id="{D4575621-91AE-E18A-A025-F187704C60DC}"/>
                </a:ext>
                <a:ext uri="{C183D7F6-B498-43B3-948B-1728B52AA6E4}">
                  <adec:decorative xmlns:adec="http://schemas.microsoft.com/office/drawing/2017/decorative" val="1"/>
                </a:ext>
              </a:extLst>
            </p:cNvPr>
            <p:cNvSpPr/>
            <p:nvPr/>
          </p:nvSpPr>
          <p:spPr>
            <a:xfrm>
              <a:off x="4654130" y="681620"/>
              <a:ext cx="467582" cy="466701"/>
            </a:xfrm>
            <a:prstGeom prst="ellipse">
              <a:avLst/>
            </a:prstGeom>
            <a:solidFill>
              <a:schemeClr val="accent3"/>
            </a:solidFill>
            <a:ln>
              <a:noFill/>
            </a:ln>
          </p:spPr>
          <p:txBody>
            <a:bodyPr spcFirstLastPara="1" wrap="square" lIns="57200" tIns="28600" rIns="57200" bIns="28600" anchor="ctr" anchorCtr="0">
              <a:noAutofit/>
            </a:bodyPr>
            <a:lstStyle/>
            <a:p>
              <a:pPr algn="ctr"/>
              <a:endParaRPr sz="2667" b="1">
                <a:solidFill>
                  <a:schemeClr val="lt1"/>
                </a:solidFill>
                <a:latin typeface="Helvetica" panose="020B0604020202020204" pitchFamily="34" charset="0"/>
                <a:ea typeface="Calibri"/>
                <a:cs typeface="Helvetica" panose="020B0604020202020204" pitchFamily="34" charset="0"/>
                <a:sym typeface="Calibri"/>
              </a:endParaRPr>
            </a:p>
          </p:txBody>
        </p:sp>
      </p:grpSp>
      <p:pic>
        <p:nvPicPr>
          <p:cNvPr id="24" name="Picture 23">
            <a:extLst>
              <a:ext uri="{FF2B5EF4-FFF2-40B4-BE49-F238E27FC236}">
                <a16:creationId xmlns:a16="http://schemas.microsoft.com/office/drawing/2014/main" id="{64D261A3-D5A4-B039-A383-E3539D4ABAC8}"/>
              </a:ext>
              <a:ext uri="{C183D7F6-B498-43B3-948B-1728B52AA6E4}">
                <adec:decorative xmlns:adec="http://schemas.microsoft.com/office/drawing/2017/decorative" val="1"/>
              </a:ext>
            </a:extLst>
          </p:cNvPr>
          <p:cNvPicPr>
            <a:picLocks noChangeAspect="1"/>
          </p:cNvPicPr>
          <p:nvPr/>
        </p:nvPicPr>
        <p:blipFill rotWithShape="1">
          <a:blip r:embed="rId4"/>
          <a:srcRect b="59136"/>
          <a:stretch/>
        </p:blipFill>
        <p:spPr>
          <a:xfrm>
            <a:off x="589568" y="825501"/>
            <a:ext cx="4201984" cy="4529904"/>
          </a:xfrm>
          <a:custGeom>
            <a:avLst/>
            <a:gdLst>
              <a:gd name="connsiteX0" fmla="*/ 0 w 3151488"/>
              <a:gd name="connsiteY0" fmla="*/ 0 h 3397428"/>
              <a:gd name="connsiteX1" fmla="*/ 3151488 w 3151488"/>
              <a:gd name="connsiteY1" fmla="*/ 0 h 3397428"/>
              <a:gd name="connsiteX2" fmla="*/ 3151488 w 3151488"/>
              <a:gd name="connsiteY2" fmla="*/ 3397428 h 3397428"/>
              <a:gd name="connsiteX3" fmla="*/ 1606373 w 3151488"/>
              <a:gd name="connsiteY3" fmla="*/ 3397428 h 3397428"/>
              <a:gd name="connsiteX4" fmla="*/ 1807362 w 3151488"/>
              <a:gd name="connsiteY4" fmla="*/ 3278662 h 3397428"/>
              <a:gd name="connsiteX5" fmla="*/ 1868144 w 3151488"/>
              <a:gd name="connsiteY5" fmla="*/ 3354355 h 3397428"/>
              <a:gd name="connsiteX6" fmla="*/ 2015160 w 3151488"/>
              <a:gd name="connsiteY6" fmla="*/ 3236300 h 3397428"/>
              <a:gd name="connsiteX7" fmla="*/ 1971359 w 3151488"/>
              <a:gd name="connsiteY7" fmla="*/ 3181754 h 3397428"/>
              <a:gd name="connsiteX8" fmla="*/ 1972044 w 3151488"/>
              <a:gd name="connsiteY8" fmla="*/ 3181349 h 3397428"/>
              <a:gd name="connsiteX9" fmla="*/ 1969506 w 3151488"/>
              <a:gd name="connsiteY9" fmla="*/ 3179445 h 3397428"/>
              <a:gd name="connsiteX10" fmla="*/ 1952575 w 3151488"/>
              <a:gd name="connsiteY10" fmla="*/ 3158361 h 3397428"/>
              <a:gd name="connsiteX11" fmla="*/ 1947175 w 3151488"/>
              <a:gd name="connsiteY11" fmla="*/ 3162698 h 3397428"/>
              <a:gd name="connsiteX12" fmla="*/ 1943469 w 3151488"/>
              <a:gd name="connsiteY12" fmla="*/ 3159918 h 3397428"/>
              <a:gd name="connsiteX13" fmla="*/ 1941975 w 3151488"/>
              <a:gd name="connsiteY13" fmla="*/ 3160572 h 3397428"/>
              <a:gd name="connsiteX14" fmla="*/ 1943163 w 3151488"/>
              <a:gd name="connsiteY14" fmla="*/ 3162489 h 3397428"/>
              <a:gd name="connsiteX15" fmla="*/ 1809151 w 3151488"/>
              <a:gd name="connsiteY15" fmla="*/ 3245544 h 3397428"/>
              <a:gd name="connsiteX16" fmla="*/ 1807054 w 3151488"/>
              <a:gd name="connsiteY16" fmla="*/ 3247538 h 3397428"/>
              <a:gd name="connsiteX17" fmla="*/ 1575962 w 3151488"/>
              <a:gd name="connsiteY17" fmla="*/ 3321049 h 3397428"/>
              <a:gd name="connsiteX18" fmla="*/ 1383800 w 3151488"/>
              <a:gd name="connsiteY18" fmla="*/ 3272722 h 3397428"/>
              <a:gd name="connsiteX19" fmla="*/ 1358054 w 3151488"/>
              <a:gd name="connsiteY19" fmla="*/ 3255233 h 3397428"/>
              <a:gd name="connsiteX20" fmla="*/ 1356525 w 3151488"/>
              <a:gd name="connsiteY20" fmla="*/ 3257699 h 3397428"/>
              <a:gd name="connsiteX21" fmla="*/ 1246419 w 3151488"/>
              <a:gd name="connsiteY21" fmla="*/ 3189459 h 3397428"/>
              <a:gd name="connsiteX22" fmla="*/ 1220722 w 3151488"/>
              <a:gd name="connsiteY22" fmla="*/ 3179419 h 3397428"/>
              <a:gd name="connsiteX23" fmla="*/ 1222933 w 3151488"/>
              <a:gd name="connsiteY23" fmla="*/ 3178058 h 3397428"/>
              <a:gd name="connsiteX24" fmla="*/ 239888 w 3151488"/>
              <a:gd name="connsiteY24" fmla="*/ 2607953 h 3397428"/>
              <a:gd name="connsiteX25" fmla="*/ 240040 w 3151488"/>
              <a:gd name="connsiteY25" fmla="*/ 2606633 h 3397428"/>
              <a:gd name="connsiteX26" fmla="*/ 209768 w 3151488"/>
              <a:gd name="connsiteY26" fmla="*/ 2586222 h 3397428"/>
              <a:gd name="connsiteX27" fmla="*/ 183770 w 3151488"/>
              <a:gd name="connsiteY27" fmla="*/ 2547662 h 3397428"/>
              <a:gd name="connsiteX28" fmla="*/ 174849 w 3151488"/>
              <a:gd name="connsiteY28" fmla="*/ 2503479 h 3397428"/>
              <a:gd name="connsiteX29" fmla="*/ 147213 w 3151488"/>
              <a:gd name="connsiteY29" fmla="*/ 2486024 h 3397428"/>
              <a:gd name="connsiteX30" fmla="*/ 137688 w 3151488"/>
              <a:gd name="connsiteY30" fmla="*/ 2609849 h 3397428"/>
              <a:gd name="connsiteX31" fmla="*/ 1150513 w 3151488"/>
              <a:gd name="connsiteY31" fmla="*/ 3222624 h 3397428"/>
              <a:gd name="connsiteX32" fmla="*/ 1180767 w 3151488"/>
              <a:gd name="connsiteY32" fmla="*/ 3204006 h 3397428"/>
              <a:gd name="connsiteX33" fmla="*/ 1526163 w 3151488"/>
              <a:gd name="connsiteY33" fmla="*/ 3397428 h 3397428"/>
              <a:gd name="connsiteX34" fmla="*/ 0 w 3151488"/>
              <a:gd name="connsiteY34" fmla="*/ 3397428 h 339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51488" h="3397428">
                <a:moveTo>
                  <a:pt x="0" y="0"/>
                </a:moveTo>
                <a:lnTo>
                  <a:pt x="3151488" y="0"/>
                </a:lnTo>
                <a:lnTo>
                  <a:pt x="3151488" y="3397428"/>
                </a:lnTo>
                <a:lnTo>
                  <a:pt x="1606373" y="3397428"/>
                </a:lnTo>
                <a:lnTo>
                  <a:pt x="1807362" y="3278662"/>
                </a:lnTo>
                <a:lnTo>
                  <a:pt x="1868144" y="3354355"/>
                </a:lnTo>
                <a:lnTo>
                  <a:pt x="2015160" y="3236300"/>
                </a:lnTo>
                <a:lnTo>
                  <a:pt x="1971359" y="3181754"/>
                </a:lnTo>
                <a:lnTo>
                  <a:pt x="1972044" y="3181349"/>
                </a:lnTo>
                <a:lnTo>
                  <a:pt x="1969506" y="3179445"/>
                </a:lnTo>
                <a:lnTo>
                  <a:pt x="1952575" y="3158361"/>
                </a:lnTo>
                <a:lnTo>
                  <a:pt x="1947175" y="3162698"/>
                </a:lnTo>
                <a:lnTo>
                  <a:pt x="1943469" y="3159918"/>
                </a:lnTo>
                <a:lnTo>
                  <a:pt x="1941975" y="3160572"/>
                </a:lnTo>
                <a:lnTo>
                  <a:pt x="1943163" y="3162489"/>
                </a:lnTo>
                <a:lnTo>
                  <a:pt x="1809151" y="3245544"/>
                </a:lnTo>
                <a:lnTo>
                  <a:pt x="1807054" y="3247538"/>
                </a:lnTo>
                <a:cubicBezTo>
                  <a:pt x="1746019" y="3293212"/>
                  <a:pt x="1664939" y="3321049"/>
                  <a:pt x="1575962" y="3321049"/>
                </a:cubicBezTo>
                <a:cubicBezTo>
                  <a:pt x="1504781" y="3321049"/>
                  <a:pt x="1438654" y="3303233"/>
                  <a:pt x="1383800" y="3272722"/>
                </a:cubicBezTo>
                <a:lnTo>
                  <a:pt x="1358054" y="3255233"/>
                </a:lnTo>
                <a:lnTo>
                  <a:pt x="1356525" y="3257699"/>
                </a:lnTo>
                <a:lnTo>
                  <a:pt x="1246419" y="3189459"/>
                </a:lnTo>
                <a:lnTo>
                  <a:pt x="1220722" y="3179419"/>
                </a:lnTo>
                <a:lnTo>
                  <a:pt x="1222933" y="3178058"/>
                </a:lnTo>
                <a:lnTo>
                  <a:pt x="239888" y="2607953"/>
                </a:lnTo>
                <a:lnTo>
                  <a:pt x="240040" y="2606633"/>
                </a:lnTo>
                <a:lnTo>
                  <a:pt x="209768" y="2586222"/>
                </a:lnTo>
                <a:cubicBezTo>
                  <a:pt x="198792" y="2575246"/>
                  <a:pt x="189909" y="2562175"/>
                  <a:pt x="183770" y="2547662"/>
                </a:cubicBezTo>
                <a:lnTo>
                  <a:pt x="174849" y="2503479"/>
                </a:lnTo>
                <a:lnTo>
                  <a:pt x="147213" y="2486024"/>
                </a:lnTo>
                <a:lnTo>
                  <a:pt x="137688" y="2609849"/>
                </a:lnTo>
                <a:lnTo>
                  <a:pt x="1150513" y="3222624"/>
                </a:lnTo>
                <a:lnTo>
                  <a:pt x="1180767" y="3204006"/>
                </a:lnTo>
                <a:lnTo>
                  <a:pt x="1526163" y="3397428"/>
                </a:lnTo>
                <a:lnTo>
                  <a:pt x="0" y="3397428"/>
                </a:lnTo>
                <a:close/>
              </a:path>
            </a:pathLst>
          </a:custGeom>
        </p:spPr>
      </p:pic>
      <p:sp>
        <p:nvSpPr>
          <p:cNvPr id="26" name="Free-form: Shape 2663">
            <a:extLst>
              <a:ext uri="{FF2B5EF4-FFF2-40B4-BE49-F238E27FC236}">
                <a16:creationId xmlns:a16="http://schemas.microsoft.com/office/drawing/2014/main" id="{8E952A24-FB56-AD19-5676-4BCE8D03835E}"/>
              </a:ext>
              <a:ext uri="{C183D7F6-B498-43B3-948B-1728B52AA6E4}">
                <adec:decorative xmlns:adec="http://schemas.microsoft.com/office/drawing/2017/decorative" val="1"/>
              </a:ext>
            </a:extLst>
          </p:cNvPr>
          <p:cNvSpPr/>
          <p:nvPr/>
        </p:nvSpPr>
        <p:spPr>
          <a:xfrm>
            <a:off x="6135124" y="3594324"/>
            <a:ext cx="288677" cy="288677"/>
          </a:xfrm>
          <a:custGeom>
            <a:avLst/>
            <a:gdLst>
              <a:gd name="connsiteX0" fmla="*/ 1277722 w 3901439"/>
              <a:gd name="connsiteY0" fmla="*/ 2385974 h 3901440"/>
              <a:gd name="connsiteX1" fmla="*/ 1233830 w 3901439"/>
              <a:gd name="connsiteY1" fmla="*/ 2404262 h 3901440"/>
              <a:gd name="connsiteX2" fmla="*/ 424282 w 3901439"/>
              <a:gd name="connsiteY2" fmla="*/ 3213811 h 3901440"/>
              <a:gd name="connsiteX3" fmla="*/ 234086 w 3901439"/>
              <a:gd name="connsiteY3" fmla="*/ 3023616 h 3901440"/>
              <a:gd name="connsiteX4" fmla="*/ 190195 w 3901439"/>
              <a:gd name="connsiteY4" fmla="*/ 3004109 h 3901440"/>
              <a:gd name="connsiteX5" fmla="*/ 165811 w 3901439"/>
              <a:gd name="connsiteY5" fmla="*/ 3008985 h 3901440"/>
              <a:gd name="connsiteX6" fmla="*/ 126797 w 3901439"/>
              <a:gd name="connsiteY6" fmla="*/ 3067507 h 3901440"/>
              <a:gd name="connsiteX7" fmla="*/ 126797 w 3901439"/>
              <a:gd name="connsiteY7" fmla="*/ 3716122 h 3901440"/>
              <a:gd name="connsiteX8" fmla="*/ 190195 w 3901439"/>
              <a:gd name="connsiteY8" fmla="*/ 3779520 h 3901440"/>
              <a:gd name="connsiteX9" fmla="*/ 833933 w 3901439"/>
              <a:gd name="connsiteY9" fmla="*/ 3779520 h 3901440"/>
              <a:gd name="connsiteX10" fmla="*/ 892454 w 3901439"/>
              <a:gd name="connsiteY10" fmla="*/ 3740506 h 3901440"/>
              <a:gd name="connsiteX11" fmla="*/ 877824 w 3901439"/>
              <a:gd name="connsiteY11" fmla="*/ 3672231 h 3901440"/>
              <a:gd name="connsiteX12" fmla="*/ 687629 w 3901439"/>
              <a:gd name="connsiteY12" fmla="*/ 3482035 h 3901440"/>
              <a:gd name="connsiteX13" fmla="*/ 1502054 w 3901439"/>
              <a:gd name="connsiteY13" fmla="*/ 2672487 h 3901440"/>
              <a:gd name="connsiteX14" fmla="*/ 1521562 w 3901439"/>
              <a:gd name="connsiteY14" fmla="*/ 2628595 h 3901440"/>
              <a:gd name="connsiteX15" fmla="*/ 1502054 w 3901439"/>
              <a:gd name="connsiteY15" fmla="*/ 2584704 h 3901440"/>
              <a:gd name="connsiteX16" fmla="*/ 1321613 w 3901439"/>
              <a:gd name="connsiteY16" fmla="*/ 2404262 h 3901440"/>
              <a:gd name="connsiteX17" fmla="*/ 1277722 w 3901439"/>
              <a:gd name="connsiteY17" fmla="*/ 2385974 h 3901440"/>
              <a:gd name="connsiteX18" fmla="*/ 2623718 w 3901439"/>
              <a:gd name="connsiteY18" fmla="*/ 2379878 h 3901440"/>
              <a:gd name="connsiteX19" fmla="*/ 2579827 w 3901439"/>
              <a:gd name="connsiteY19" fmla="*/ 2399385 h 3901440"/>
              <a:gd name="connsiteX20" fmla="*/ 2399385 w 3901439"/>
              <a:gd name="connsiteY20" fmla="*/ 2579827 h 3901440"/>
              <a:gd name="connsiteX21" fmla="*/ 2379878 w 3901439"/>
              <a:gd name="connsiteY21" fmla="*/ 2623718 h 3901440"/>
              <a:gd name="connsiteX22" fmla="*/ 2399385 w 3901439"/>
              <a:gd name="connsiteY22" fmla="*/ 2667609 h 3901440"/>
              <a:gd name="connsiteX23" fmla="*/ 3213811 w 3901439"/>
              <a:gd name="connsiteY23" fmla="*/ 3477158 h 3901440"/>
              <a:gd name="connsiteX24" fmla="*/ 3023615 w 3901439"/>
              <a:gd name="connsiteY24" fmla="*/ 3667353 h 3901440"/>
              <a:gd name="connsiteX25" fmla="*/ 3008985 w 3901439"/>
              <a:gd name="connsiteY25" fmla="*/ 3735629 h 3901440"/>
              <a:gd name="connsiteX26" fmla="*/ 3067507 w 3901439"/>
              <a:gd name="connsiteY26" fmla="*/ 3774643 h 3901440"/>
              <a:gd name="connsiteX27" fmla="*/ 3711244 w 3901439"/>
              <a:gd name="connsiteY27" fmla="*/ 3774643 h 3901440"/>
              <a:gd name="connsiteX28" fmla="*/ 3774643 w 3901439"/>
              <a:gd name="connsiteY28" fmla="*/ 3711245 h 3901440"/>
              <a:gd name="connsiteX29" fmla="*/ 3774643 w 3901439"/>
              <a:gd name="connsiteY29" fmla="*/ 3062630 h 3901440"/>
              <a:gd name="connsiteX30" fmla="*/ 3735628 w 3901439"/>
              <a:gd name="connsiteY30" fmla="*/ 3004108 h 3901440"/>
              <a:gd name="connsiteX31" fmla="*/ 3667353 w 3901439"/>
              <a:gd name="connsiteY31" fmla="*/ 3018739 h 3901440"/>
              <a:gd name="connsiteX32" fmla="*/ 3477158 w 3901439"/>
              <a:gd name="connsiteY32" fmla="*/ 3208934 h 3901440"/>
              <a:gd name="connsiteX33" fmla="*/ 2667609 w 3901439"/>
              <a:gd name="connsiteY33" fmla="*/ 2399385 h 3901440"/>
              <a:gd name="connsiteX34" fmla="*/ 2623718 w 3901439"/>
              <a:gd name="connsiteY34" fmla="*/ 2379878 h 3901440"/>
              <a:gd name="connsiteX35" fmla="*/ 1280160 w 3901439"/>
              <a:gd name="connsiteY35" fmla="*/ 2261616 h 3901440"/>
              <a:gd name="connsiteX36" fmla="*/ 1414272 w 3901439"/>
              <a:gd name="connsiteY36" fmla="*/ 2316480 h 3901440"/>
              <a:gd name="connsiteX37" fmla="*/ 1594714 w 3901439"/>
              <a:gd name="connsiteY37" fmla="*/ 2496922 h 3901440"/>
              <a:gd name="connsiteX38" fmla="*/ 1648358 w 3901439"/>
              <a:gd name="connsiteY38" fmla="*/ 2628595 h 3901440"/>
              <a:gd name="connsiteX39" fmla="*/ 1594714 w 3901439"/>
              <a:gd name="connsiteY39" fmla="*/ 2760269 h 3901440"/>
              <a:gd name="connsiteX40" fmla="*/ 872947 w 3901439"/>
              <a:gd name="connsiteY40" fmla="*/ 3482035 h 3901440"/>
              <a:gd name="connsiteX41" fmla="*/ 970483 w 3901439"/>
              <a:gd name="connsiteY41" fmla="*/ 3579571 h 3901440"/>
              <a:gd name="connsiteX42" fmla="*/ 1009498 w 3901439"/>
              <a:gd name="connsiteY42" fmla="*/ 3784397 h 3901440"/>
              <a:gd name="connsiteX43" fmla="*/ 833933 w 3901439"/>
              <a:gd name="connsiteY43" fmla="*/ 3901440 h 3901440"/>
              <a:gd name="connsiteX44" fmla="*/ 190195 w 3901439"/>
              <a:gd name="connsiteY44" fmla="*/ 3901440 h 3901440"/>
              <a:gd name="connsiteX45" fmla="*/ 0 w 3901439"/>
              <a:gd name="connsiteY45" fmla="*/ 3716122 h 3901440"/>
              <a:gd name="connsiteX46" fmla="*/ 0 w 3901439"/>
              <a:gd name="connsiteY46" fmla="*/ 3072384 h 3901440"/>
              <a:gd name="connsiteX47" fmla="*/ 117043 w 3901439"/>
              <a:gd name="connsiteY47" fmla="*/ 2896819 h 3901440"/>
              <a:gd name="connsiteX48" fmla="*/ 321869 w 3901439"/>
              <a:gd name="connsiteY48" fmla="*/ 2935833 h 3901440"/>
              <a:gd name="connsiteX49" fmla="*/ 419405 w 3901439"/>
              <a:gd name="connsiteY49" fmla="*/ 3033369 h 3901440"/>
              <a:gd name="connsiteX50" fmla="*/ 1146048 w 3901439"/>
              <a:gd name="connsiteY50" fmla="*/ 2316480 h 3901440"/>
              <a:gd name="connsiteX51" fmla="*/ 1280160 w 3901439"/>
              <a:gd name="connsiteY51" fmla="*/ 2261616 h 3901440"/>
              <a:gd name="connsiteX52" fmla="*/ 2621279 w 3901439"/>
              <a:gd name="connsiteY52" fmla="*/ 2256739 h 3901440"/>
              <a:gd name="connsiteX53" fmla="*/ 2755391 w 3901439"/>
              <a:gd name="connsiteY53" fmla="*/ 2311603 h 3901440"/>
              <a:gd name="connsiteX54" fmla="*/ 3482035 w 3901439"/>
              <a:gd name="connsiteY54" fmla="*/ 3033369 h 3901440"/>
              <a:gd name="connsiteX55" fmla="*/ 3579571 w 3901439"/>
              <a:gd name="connsiteY55" fmla="*/ 2935833 h 3901440"/>
              <a:gd name="connsiteX56" fmla="*/ 3784396 w 3901439"/>
              <a:gd name="connsiteY56" fmla="*/ 2896819 h 3901440"/>
              <a:gd name="connsiteX57" fmla="*/ 3901439 w 3901439"/>
              <a:gd name="connsiteY57" fmla="*/ 3067507 h 3901440"/>
              <a:gd name="connsiteX58" fmla="*/ 3901439 w 3901439"/>
              <a:gd name="connsiteY58" fmla="*/ 3706368 h 3901440"/>
              <a:gd name="connsiteX59" fmla="*/ 3711244 w 3901439"/>
              <a:gd name="connsiteY59" fmla="*/ 3896563 h 3901440"/>
              <a:gd name="connsiteX60" fmla="*/ 3067507 w 3901439"/>
              <a:gd name="connsiteY60" fmla="*/ 3896563 h 3901440"/>
              <a:gd name="connsiteX61" fmla="*/ 2891942 w 3901439"/>
              <a:gd name="connsiteY61" fmla="*/ 3779520 h 3901440"/>
              <a:gd name="connsiteX62" fmla="*/ 2930956 w 3901439"/>
              <a:gd name="connsiteY62" fmla="*/ 3574694 h 3901440"/>
              <a:gd name="connsiteX63" fmla="*/ 3028492 w 3901439"/>
              <a:gd name="connsiteY63" fmla="*/ 3477158 h 3901440"/>
              <a:gd name="connsiteX64" fmla="*/ 2306726 w 3901439"/>
              <a:gd name="connsiteY64" fmla="*/ 2755392 h 3901440"/>
              <a:gd name="connsiteX65" fmla="*/ 2253081 w 3901439"/>
              <a:gd name="connsiteY65" fmla="*/ 2623718 h 3901440"/>
              <a:gd name="connsiteX66" fmla="*/ 2306726 w 3901439"/>
              <a:gd name="connsiteY66" fmla="*/ 2492044 h 3901440"/>
              <a:gd name="connsiteX67" fmla="*/ 2487167 w 3901439"/>
              <a:gd name="connsiteY67" fmla="*/ 2311603 h 3901440"/>
              <a:gd name="connsiteX68" fmla="*/ 2621279 w 3901439"/>
              <a:gd name="connsiteY68" fmla="*/ 2256739 h 3901440"/>
              <a:gd name="connsiteX69" fmla="*/ 3067507 w 3901439"/>
              <a:gd name="connsiteY69" fmla="*/ 126797 h 3901440"/>
              <a:gd name="connsiteX70" fmla="*/ 3008985 w 3901439"/>
              <a:gd name="connsiteY70" fmla="*/ 165811 h 3901440"/>
              <a:gd name="connsiteX71" fmla="*/ 3023616 w 3901439"/>
              <a:gd name="connsiteY71" fmla="*/ 234086 h 3901440"/>
              <a:gd name="connsiteX72" fmla="*/ 3208934 w 3901439"/>
              <a:gd name="connsiteY72" fmla="*/ 424282 h 3901440"/>
              <a:gd name="connsiteX73" fmla="*/ 2399385 w 3901439"/>
              <a:gd name="connsiteY73" fmla="*/ 1233830 h 3901440"/>
              <a:gd name="connsiteX74" fmla="*/ 2379878 w 3901439"/>
              <a:gd name="connsiteY74" fmla="*/ 1277722 h 3901440"/>
              <a:gd name="connsiteX75" fmla="*/ 2399385 w 3901439"/>
              <a:gd name="connsiteY75" fmla="*/ 1321613 h 3901440"/>
              <a:gd name="connsiteX76" fmla="*/ 2579827 w 3901439"/>
              <a:gd name="connsiteY76" fmla="*/ 1502054 h 3901440"/>
              <a:gd name="connsiteX77" fmla="*/ 2667609 w 3901439"/>
              <a:gd name="connsiteY77" fmla="*/ 1502054 h 3901440"/>
              <a:gd name="connsiteX78" fmla="*/ 3477158 w 3901439"/>
              <a:gd name="connsiteY78" fmla="*/ 687629 h 3901440"/>
              <a:gd name="connsiteX79" fmla="*/ 3667353 w 3901439"/>
              <a:gd name="connsiteY79" fmla="*/ 877824 h 3901440"/>
              <a:gd name="connsiteX80" fmla="*/ 3735628 w 3901439"/>
              <a:gd name="connsiteY80" fmla="*/ 892454 h 3901440"/>
              <a:gd name="connsiteX81" fmla="*/ 3774643 w 3901439"/>
              <a:gd name="connsiteY81" fmla="*/ 833933 h 3901440"/>
              <a:gd name="connsiteX82" fmla="*/ 3774643 w 3901439"/>
              <a:gd name="connsiteY82" fmla="*/ 190195 h 3901440"/>
              <a:gd name="connsiteX83" fmla="*/ 3711244 w 3901439"/>
              <a:gd name="connsiteY83" fmla="*/ 126797 h 3901440"/>
              <a:gd name="connsiteX84" fmla="*/ 190195 w 3901439"/>
              <a:gd name="connsiteY84" fmla="*/ 126797 h 3901440"/>
              <a:gd name="connsiteX85" fmla="*/ 126797 w 3901439"/>
              <a:gd name="connsiteY85" fmla="*/ 190195 h 3901440"/>
              <a:gd name="connsiteX86" fmla="*/ 126797 w 3901439"/>
              <a:gd name="connsiteY86" fmla="*/ 833933 h 3901440"/>
              <a:gd name="connsiteX87" fmla="*/ 165811 w 3901439"/>
              <a:gd name="connsiteY87" fmla="*/ 892454 h 3901440"/>
              <a:gd name="connsiteX88" fmla="*/ 234086 w 3901439"/>
              <a:gd name="connsiteY88" fmla="*/ 877824 h 3901440"/>
              <a:gd name="connsiteX89" fmla="*/ 419405 w 3901439"/>
              <a:gd name="connsiteY89" fmla="*/ 687629 h 3901440"/>
              <a:gd name="connsiteX90" fmla="*/ 1228954 w 3901439"/>
              <a:gd name="connsiteY90" fmla="*/ 1502054 h 3901440"/>
              <a:gd name="connsiteX91" fmla="*/ 1316736 w 3901439"/>
              <a:gd name="connsiteY91" fmla="*/ 1502054 h 3901440"/>
              <a:gd name="connsiteX92" fmla="*/ 1497178 w 3901439"/>
              <a:gd name="connsiteY92" fmla="*/ 1321613 h 3901440"/>
              <a:gd name="connsiteX93" fmla="*/ 1516685 w 3901439"/>
              <a:gd name="connsiteY93" fmla="*/ 1277722 h 3901440"/>
              <a:gd name="connsiteX94" fmla="*/ 1497178 w 3901439"/>
              <a:gd name="connsiteY94" fmla="*/ 1233830 h 3901440"/>
              <a:gd name="connsiteX95" fmla="*/ 687629 w 3901439"/>
              <a:gd name="connsiteY95" fmla="*/ 424282 h 3901440"/>
              <a:gd name="connsiteX96" fmla="*/ 877824 w 3901439"/>
              <a:gd name="connsiteY96" fmla="*/ 234086 h 3901440"/>
              <a:gd name="connsiteX97" fmla="*/ 892454 w 3901439"/>
              <a:gd name="connsiteY97" fmla="*/ 165811 h 3901440"/>
              <a:gd name="connsiteX98" fmla="*/ 833933 w 3901439"/>
              <a:gd name="connsiteY98" fmla="*/ 126797 h 3901440"/>
              <a:gd name="connsiteX99" fmla="*/ 3067507 w 3901439"/>
              <a:gd name="connsiteY99" fmla="*/ 0 h 3901440"/>
              <a:gd name="connsiteX100" fmla="*/ 3711244 w 3901439"/>
              <a:gd name="connsiteY100" fmla="*/ 0 h 3901440"/>
              <a:gd name="connsiteX101" fmla="*/ 3896563 w 3901439"/>
              <a:gd name="connsiteY101" fmla="*/ 190195 h 3901440"/>
              <a:gd name="connsiteX102" fmla="*/ 3896563 w 3901439"/>
              <a:gd name="connsiteY102" fmla="*/ 829056 h 3901440"/>
              <a:gd name="connsiteX103" fmla="*/ 3779520 w 3901439"/>
              <a:gd name="connsiteY103" fmla="*/ 1004621 h 3901440"/>
              <a:gd name="connsiteX104" fmla="*/ 3574694 w 3901439"/>
              <a:gd name="connsiteY104" fmla="*/ 965606 h 3901440"/>
              <a:gd name="connsiteX105" fmla="*/ 3477158 w 3901439"/>
              <a:gd name="connsiteY105" fmla="*/ 868070 h 3901440"/>
              <a:gd name="connsiteX106" fmla="*/ 2755392 w 3901439"/>
              <a:gd name="connsiteY106" fmla="*/ 1589837 h 3901440"/>
              <a:gd name="connsiteX107" fmla="*/ 2623718 w 3901439"/>
              <a:gd name="connsiteY107" fmla="*/ 1643482 h 3901440"/>
              <a:gd name="connsiteX108" fmla="*/ 2492044 w 3901439"/>
              <a:gd name="connsiteY108" fmla="*/ 1589837 h 3901440"/>
              <a:gd name="connsiteX109" fmla="*/ 2311603 w 3901439"/>
              <a:gd name="connsiteY109" fmla="*/ 1409395 h 3901440"/>
              <a:gd name="connsiteX110" fmla="*/ 2257958 w 3901439"/>
              <a:gd name="connsiteY110" fmla="*/ 1277722 h 3901440"/>
              <a:gd name="connsiteX111" fmla="*/ 2311603 w 3901439"/>
              <a:gd name="connsiteY111" fmla="*/ 1146048 h 3901440"/>
              <a:gd name="connsiteX112" fmla="*/ 3028492 w 3901439"/>
              <a:gd name="connsiteY112" fmla="*/ 419405 h 3901440"/>
              <a:gd name="connsiteX113" fmla="*/ 2930956 w 3901439"/>
              <a:gd name="connsiteY113" fmla="*/ 321869 h 3901440"/>
              <a:gd name="connsiteX114" fmla="*/ 2891942 w 3901439"/>
              <a:gd name="connsiteY114" fmla="*/ 117043 h 3901440"/>
              <a:gd name="connsiteX115" fmla="*/ 3067507 w 3901439"/>
              <a:gd name="connsiteY115" fmla="*/ 0 h 3901440"/>
              <a:gd name="connsiteX116" fmla="*/ 190195 w 3901439"/>
              <a:gd name="connsiteY116" fmla="*/ 0 h 3901440"/>
              <a:gd name="connsiteX117" fmla="*/ 829056 w 3901439"/>
              <a:gd name="connsiteY117" fmla="*/ 0 h 3901440"/>
              <a:gd name="connsiteX118" fmla="*/ 1004621 w 3901439"/>
              <a:gd name="connsiteY118" fmla="*/ 117043 h 3901440"/>
              <a:gd name="connsiteX119" fmla="*/ 965606 w 3901439"/>
              <a:gd name="connsiteY119" fmla="*/ 321869 h 3901440"/>
              <a:gd name="connsiteX120" fmla="*/ 868070 w 3901439"/>
              <a:gd name="connsiteY120" fmla="*/ 419405 h 3901440"/>
              <a:gd name="connsiteX121" fmla="*/ 1584960 w 3901439"/>
              <a:gd name="connsiteY121" fmla="*/ 1146048 h 3901440"/>
              <a:gd name="connsiteX122" fmla="*/ 1638605 w 3901439"/>
              <a:gd name="connsiteY122" fmla="*/ 1277722 h 3901440"/>
              <a:gd name="connsiteX123" fmla="*/ 1584960 w 3901439"/>
              <a:gd name="connsiteY123" fmla="*/ 1409395 h 3901440"/>
              <a:gd name="connsiteX124" fmla="*/ 1404518 w 3901439"/>
              <a:gd name="connsiteY124" fmla="*/ 1589837 h 3901440"/>
              <a:gd name="connsiteX125" fmla="*/ 1272845 w 3901439"/>
              <a:gd name="connsiteY125" fmla="*/ 1643482 h 3901440"/>
              <a:gd name="connsiteX126" fmla="*/ 1141171 w 3901439"/>
              <a:gd name="connsiteY126" fmla="*/ 1589837 h 3901440"/>
              <a:gd name="connsiteX127" fmla="*/ 419405 w 3901439"/>
              <a:gd name="connsiteY127" fmla="*/ 868070 h 3901440"/>
              <a:gd name="connsiteX128" fmla="*/ 321869 w 3901439"/>
              <a:gd name="connsiteY128" fmla="*/ 965606 h 3901440"/>
              <a:gd name="connsiteX129" fmla="*/ 117043 w 3901439"/>
              <a:gd name="connsiteY129" fmla="*/ 1004621 h 3901440"/>
              <a:gd name="connsiteX130" fmla="*/ 0 w 3901439"/>
              <a:gd name="connsiteY130" fmla="*/ 833933 h 3901440"/>
              <a:gd name="connsiteX131" fmla="*/ 0 w 3901439"/>
              <a:gd name="connsiteY131" fmla="*/ 190195 h 3901440"/>
              <a:gd name="connsiteX132" fmla="*/ 190195 w 3901439"/>
              <a:gd name="connsiteY132"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901439" h="3901440">
                <a:moveTo>
                  <a:pt x="1277722" y="2385974"/>
                </a:moveTo>
                <a:cubicBezTo>
                  <a:pt x="1261872" y="2385974"/>
                  <a:pt x="1246022" y="2392070"/>
                  <a:pt x="1233830" y="2404262"/>
                </a:cubicBezTo>
                <a:lnTo>
                  <a:pt x="424282" y="3213811"/>
                </a:lnTo>
                <a:lnTo>
                  <a:pt x="234086" y="3023616"/>
                </a:lnTo>
                <a:cubicBezTo>
                  <a:pt x="219456" y="3008985"/>
                  <a:pt x="204826" y="3004109"/>
                  <a:pt x="190195" y="3004109"/>
                </a:cubicBezTo>
                <a:cubicBezTo>
                  <a:pt x="180442" y="3004109"/>
                  <a:pt x="170688" y="3008985"/>
                  <a:pt x="165811" y="3008985"/>
                </a:cubicBezTo>
                <a:cubicBezTo>
                  <a:pt x="156058" y="3013863"/>
                  <a:pt x="126797" y="3028493"/>
                  <a:pt x="126797" y="3067507"/>
                </a:cubicBezTo>
                <a:lnTo>
                  <a:pt x="126797" y="3716122"/>
                </a:lnTo>
                <a:cubicBezTo>
                  <a:pt x="126797" y="3750259"/>
                  <a:pt x="156058" y="3779520"/>
                  <a:pt x="190195" y="3779520"/>
                </a:cubicBezTo>
                <a:lnTo>
                  <a:pt x="833933" y="3779520"/>
                </a:lnTo>
                <a:cubicBezTo>
                  <a:pt x="872947" y="3779520"/>
                  <a:pt x="887578" y="3750259"/>
                  <a:pt x="892454" y="3740506"/>
                </a:cubicBezTo>
                <a:cubicBezTo>
                  <a:pt x="897331" y="3730752"/>
                  <a:pt x="907085" y="3701491"/>
                  <a:pt x="877824" y="3672231"/>
                </a:cubicBezTo>
                <a:lnTo>
                  <a:pt x="687629" y="3482035"/>
                </a:lnTo>
                <a:lnTo>
                  <a:pt x="1502054" y="2672487"/>
                </a:lnTo>
                <a:cubicBezTo>
                  <a:pt x="1516685" y="2662733"/>
                  <a:pt x="1521562" y="2643225"/>
                  <a:pt x="1521562" y="2628595"/>
                </a:cubicBezTo>
                <a:cubicBezTo>
                  <a:pt x="1521562" y="2613965"/>
                  <a:pt x="1511808" y="2594458"/>
                  <a:pt x="1502054" y="2584704"/>
                </a:cubicBezTo>
                <a:lnTo>
                  <a:pt x="1321613" y="2404262"/>
                </a:lnTo>
                <a:cubicBezTo>
                  <a:pt x="1309421" y="2392070"/>
                  <a:pt x="1293571" y="2385974"/>
                  <a:pt x="1277722" y="2385974"/>
                </a:cubicBezTo>
                <a:close/>
                <a:moveTo>
                  <a:pt x="2623718" y="2379878"/>
                </a:moveTo>
                <a:cubicBezTo>
                  <a:pt x="2609087" y="2379878"/>
                  <a:pt x="2589580" y="2389632"/>
                  <a:pt x="2579827" y="2399385"/>
                </a:cubicBezTo>
                <a:lnTo>
                  <a:pt x="2399385" y="2579827"/>
                </a:lnTo>
                <a:cubicBezTo>
                  <a:pt x="2384755" y="2589580"/>
                  <a:pt x="2379878" y="2609088"/>
                  <a:pt x="2379878" y="2623718"/>
                </a:cubicBezTo>
                <a:cubicBezTo>
                  <a:pt x="2379878" y="2638348"/>
                  <a:pt x="2389631" y="2657856"/>
                  <a:pt x="2399385" y="2667609"/>
                </a:cubicBezTo>
                <a:lnTo>
                  <a:pt x="3213811" y="3477158"/>
                </a:lnTo>
                <a:lnTo>
                  <a:pt x="3023615" y="3667353"/>
                </a:lnTo>
                <a:cubicBezTo>
                  <a:pt x="2994355" y="3696614"/>
                  <a:pt x="3004108" y="3725875"/>
                  <a:pt x="3008985" y="3735629"/>
                </a:cubicBezTo>
                <a:cubicBezTo>
                  <a:pt x="3013862" y="3745382"/>
                  <a:pt x="3028492" y="3774643"/>
                  <a:pt x="3067507" y="3774643"/>
                </a:cubicBezTo>
                <a:lnTo>
                  <a:pt x="3711244" y="3774643"/>
                </a:lnTo>
                <a:cubicBezTo>
                  <a:pt x="3745382" y="3774643"/>
                  <a:pt x="3774643" y="3745382"/>
                  <a:pt x="3774643" y="3711245"/>
                </a:cubicBezTo>
                <a:lnTo>
                  <a:pt x="3774643" y="3062630"/>
                </a:lnTo>
                <a:cubicBezTo>
                  <a:pt x="3774643" y="3023616"/>
                  <a:pt x="3745382" y="3008985"/>
                  <a:pt x="3735628" y="3004108"/>
                </a:cubicBezTo>
                <a:cubicBezTo>
                  <a:pt x="3725875" y="2999232"/>
                  <a:pt x="3696614" y="2989478"/>
                  <a:pt x="3667353" y="3018739"/>
                </a:cubicBezTo>
                <a:lnTo>
                  <a:pt x="3477158" y="3208934"/>
                </a:lnTo>
                <a:lnTo>
                  <a:pt x="2667609" y="2399385"/>
                </a:lnTo>
                <a:cubicBezTo>
                  <a:pt x="2657855" y="2384755"/>
                  <a:pt x="2638348" y="2379878"/>
                  <a:pt x="2623718" y="2379878"/>
                </a:cubicBezTo>
                <a:close/>
                <a:moveTo>
                  <a:pt x="1280160" y="2261616"/>
                </a:moveTo>
                <a:cubicBezTo>
                  <a:pt x="1328928" y="2261616"/>
                  <a:pt x="1377696" y="2279904"/>
                  <a:pt x="1414272" y="2316480"/>
                </a:cubicBezTo>
                <a:lnTo>
                  <a:pt x="1594714" y="2496922"/>
                </a:lnTo>
                <a:cubicBezTo>
                  <a:pt x="1628851" y="2531059"/>
                  <a:pt x="1648358" y="2579827"/>
                  <a:pt x="1648358" y="2628595"/>
                </a:cubicBezTo>
                <a:cubicBezTo>
                  <a:pt x="1648358" y="2677363"/>
                  <a:pt x="1628851" y="2726131"/>
                  <a:pt x="1594714" y="2760269"/>
                </a:cubicBezTo>
                <a:lnTo>
                  <a:pt x="872947" y="3482035"/>
                </a:lnTo>
                <a:lnTo>
                  <a:pt x="970483" y="3579571"/>
                </a:lnTo>
                <a:cubicBezTo>
                  <a:pt x="1024128" y="3633216"/>
                  <a:pt x="1038758" y="3711245"/>
                  <a:pt x="1009498" y="3784397"/>
                </a:cubicBezTo>
                <a:cubicBezTo>
                  <a:pt x="980237" y="3857549"/>
                  <a:pt x="911962" y="3901440"/>
                  <a:pt x="833933" y="3901440"/>
                </a:cubicBezTo>
                <a:lnTo>
                  <a:pt x="190195" y="3901440"/>
                </a:lnTo>
                <a:cubicBezTo>
                  <a:pt x="82906" y="3901440"/>
                  <a:pt x="0" y="3818535"/>
                  <a:pt x="0" y="3716122"/>
                </a:cubicBezTo>
                <a:lnTo>
                  <a:pt x="0" y="3072384"/>
                </a:lnTo>
                <a:cubicBezTo>
                  <a:pt x="0" y="2994355"/>
                  <a:pt x="43891" y="2926080"/>
                  <a:pt x="117043" y="2896819"/>
                </a:cubicBezTo>
                <a:cubicBezTo>
                  <a:pt x="190195" y="2867559"/>
                  <a:pt x="268224" y="2882189"/>
                  <a:pt x="321869" y="2935833"/>
                </a:cubicBezTo>
                <a:lnTo>
                  <a:pt x="419405" y="3033369"/>
                </a:lnTo>
                <a:lnTo>
                  <a:pt x="1146048" y="2316480"/>
                </a:lnTo>
                <a:cubicBezTo>
                  <a:pt x="1182624" y="2279904"/>
                  <a:pt x="1231392" y="2261616"/>
                  <a:pt x="1280160" y="2261616"/>
                </a:cubicBezTo>
                <a:close/>
                <a:moveTo>
                  <a:pt x="2621279" y="2256739"/>
                </a:moveTo>
                <a:cubicBezTo>
                  <a:pt x="2670047" y="2256739"/>
                  <a:pt x="2718815" y="2275027"/>
                  <a:pt x="2755391" y="2311603"/>
                </a:cubicBezTo>
                <a:lnTo>
                  <a:pt x="3482035" y="3033369"/>
                </a:lnTo>
                <a:lnTo>
                  <a:pt x="3579571" y="2935833"/>
                </a:lnTo>
                <a:cubicBezTo>
                  <a:pt x="3633215" y="2882188"/>
                  <a:pt x="3711244" y="2867558"/>
                  <a:pt x="3784396" y="2896819"/>
                </a:cubicBezTo>
                <a:cubicBezTo>
                  <a:pt x="3857548" y="2926080"/>
                  <a:pt x="3901439" y="2989478"/>
                  <a:pt x="3901439" y="3067507"/>
                </a:cubicBezTo>
                <a:lnTo>
                  <a:pt x="3901439" y="3706368"/>
                </a:lnTo>
                <a:cubicBezTo>
                  <a:pt x="3901439" y="3813657"/>
                  <a:pt x="3813657" y="3896563"/>
                  <a:pt x="3711244" y="3896563"/>
                </a:cubicBezTo>
                <a:lnTo>
                  <a:pt x="3067507" y="3896563"/>
                </a:lnTo>
                <a:cubicBezTo>
                  <a:pt x="2989478" y="3896563"/>
                  <a:pt x="2921203" y="3852672"/>
                  <a:pt x="2891942" y="3779520"/>
                </a:cubicBezTo>
                <a:cubicBezTo>
                  <a:pt x="2862681" y="3706368"/>
                  <a:pt x="2877311" y="3628339"/>
                  <a:pt x="2930956" y="3574694"/>
                </a:cubicBezTo>
                <a:lnTo>
                  <a:pt x="3028492" y="3477158"/>
                </a:lnTo>
                <a:lnTo>
                  <a:pt x="2306726" y="2755392"/>
                </a:lnTo>
                <a:cubicBezTo>
                  <a:pt x="2272588" y="2721254"/>
                  <a:pt x="2253081" y="2672486"/>
                  <a:pt x="2253081" y="2623718"/>
                </a:cubicBezTo>
                <a:cubicBezTo>
                  <a:pt x="2253081" y="2574950"/>
                  <a:pt x="2272588" y="2526182"/>
                  <a:pt x="2306726" y="2492044"/>
                </a:cubicBezTo>
                <a:lnTo>
                  <a:pt x="2487167" y="2311603"/>
                </a:lnTo>
                <a:cubicBezTo>
                  <a:pt x="2523743" y="2275027"/>
                  <a:pt x="2572511" y="2256739"/>
                  <a:pt x="2621279" y="2256739"/>
                </a:cubicBezTo>
                <a:close/>
                <a:moveTo>
                  <a:pt x="3067507" y="126797"/>
                </a:moveTo>
                <a:cubicBezTo>
                  <a:pt x="3028492" y="126797"/>
                  <a:pt x="3013862" y="156058"/>
                  <a:pt x="3008985" y="165811"/>
                </a:cubicBezTo>
                <a:cubicBezTo>
                  <a:pt x="3004108" y="175565"/>
                  <a:pt x="2994355" y="204826"/>
                  <a:pt x="3023616" y="234086"/>
                </a:cubicBezTo>
                <a:lnTo>
                  <a:pt x="3208934" y="424282"/>
                </a:lnTo>
                <a:lnTo>
                  <a:pt x="2399385" y="1233830"/>
                </a:lnTo>
                <a:cubicBezTo>
                  <a:pt x="2384755" y="1243584"/>
                  <a:pt x="2379878" y="1263091"/>
                  <a:pt x="2379878" y="1277722"/>
                </a:cubicBezTo>
                <a:cubicBezTo>
                  <a:pt x="2379878" y="1292352"/>
                  <a:pt x="2389632" y="1311859"/>
                  <a:pt x="2399385" y="1321613"/>
                </a:cubicBezTo>
                <a:lnTo>
                  <a:pt x="2579827" y="1502054"/>
                </a:lnTo>
                <a:cubicBezTo>
                  <a:pt x="2604211" y="1526438"/>
                  <a:pt x="2643225" y="1526438"/>
                  <a:pt x="2667609" y="1502054"/>
                </a:cubicBezTo>
                <a:lnTo>
                  <a:pt x="3477158" y="687629"/>
                </a:lnTo>
                <a:lnTo>
                  <a:pt x="3667353" y="877824"/>
                </a:lnTo>
                <a:cubicBezTo>
                  <a:pt x="3696614" y="907085"/>
                  <a:pt x="3725875" y="897331"/>
                  <a:pt x="3735628" y="892454"/>
                </a:cubicBezTo>
                <a:cubicBezTo>
                  <a:pt x="3745382" y="887578"/>
                  <a:pt x="3774643" y="872947"/>
                  <a:pt x="3774643" y="833933"/>
                </a:cubicBezTo>
                <a:lnTo>
                  <a:pt x="3774643" y="190195"/>
                </a:lnTo>
                <a:cubicBezTo>
                  <a:pt x="3774643" y="156058"/>
                  <a:pt x="3745382" y="126797"/>
                  <a:pt x="3711244" y="126797"/>
                </a:cubicBezTo>
                <a:close/>
                <a:moveTo>
                  <a:pt x="190195" y="126797"/>
                </a:moveTo>
                <a:cubicBezTo>
                  <a:pt x="156058" y="126797"/>
                  <a:pt x="126797" y="156058"/>
                  <a:pt x="126797" y="190195"/>
                </a:cubicBezTo>
                <a:lnTo>
                  <a:pt x="126797" y="833933"/>
                </a:lnTo>
                <a:cubicBezTo>
                  <a:pt x="126797" y="872947"/>
                  <a:pt x="156058" y="887578"/>
                  <a:pt x="165811" y="892454"/>
                </a:cubicBezTo>
                <a:cubicBezTo>
                  <a:pt x="175565" y="897331"/>
                  <a:pt x="204826" y="907085"/>
                  <a:pt x="234086" y="877824"/>
                </a:cubicBezTo>
                <a:lnTo>
                  <a:pt x="419405" y="687629"/>
                </a:lnTo>
                <a:lnTo>
                  <a:pt x="1228954" y="1502054"/>
                </a:lnTo>
                <a:cubicBezTo>
                  <a:pt x="1253338" y="1526438"/>
                  <a:pt x="1292352" y="1526438"/>
                  <a:pt x="1316736" y="1502054"/>
                </a:cubicBezTo>
                <a:lnTo>
                  <a:pt x="1497178" y="1321613"/>
                </a:lnTo>
                <a:cubicBezTo>
                  <a:pt x="1511808" y="1311859"/>
                  <a:pt x="1516685" y="1292352"/>
                  <a:pt x="1516685" y="1277722"/>
                </a:cubicBezTo>
                <a:cubicBezTo>
                  <a:pt x="1516685" y="1263091"/>
                  <a:pt x="1506931" y="1243584"/>
                  <a:pt x="1497178" y="1233830"/>
                </a:cubicBezTo>
                <a:lnTo>
                  <a:pt x="687629" y="424282"/>
                </a:lnTo>
                <a:lnTo>
                  <a:pt x="877824" y="234086"/>
                </a:lnTo>
                <a:cubicBezTo>
                  <a:pt x="907085" y="204826"/>
                  <a:pt x="897331" y="175565"/>
                  <a:pt x="892454" y="165811"/>
                </a:cubicBezTo>
                <a:cubicBezTo>
                  <a:pt x="887578" y="156058"/>
                  <a:pt x="872947" y="126797"/>
                  <a:pt x="833933" y="126797"/>
                </a:cubicBezTo>
                <a:close/>
                <a:moveTo>
                  <a:pt x="3067507" y="0"/>
                </a:moveTo>
                <a:lnTo>
                  <a:pt x="3711244" y="0"/>
                </a:lnTo>
                <a:cubicBezTo>
                  <a:pt x="3818534" y="0"/>
                  <a:pt x="3901440" y="82906"/>
                  <a:pt x="3896563" y="190195"/>
                </a:cubicBezTo>
                <a:lnTo>
                  <a:pt x="3896563" y="829056"/>
                </a:lnTo>
                <a:cubicBezTo>
                  <a:pt x="3896563" y="907085"/>
                  <a:pt x="3852672" y="975360"/>
                  <a:pt x="3779520" y="1004621"/>
                </a:cubicBezTo>
                <a:cubicBezTo>
                  <a:pt x="3706368" y="1033882"/>
                  <a:pt x="3628339" y="1019251"/>
                  <a:pt x="3574694" y="965606"/>
                </a:cubicBezTo>
                <a:lnTo>
                  <a:pt x="3477158" y="868070"/>
                </a:lnTo>
                <a:lnTo>
                  <a:pt x="2755392" y="1589837"/>
                </a:lnTo>
                <a:cubicBezTo>
                  <a:pt x="2721254" y="1623974"/>
                  <a:pt x="2672486" y="1643482"/>
                  <a:pt x="2623718" y="1643482"/>
                </a:cubicBezTo>
                <a:cubicBezTo>
                  <a:pt x="2574950" y="1643482"/>
                  <a:pt x="2526182" y="1623974"/>
                  <a:pt x="2492044" y="1589837"/>
                </a:cubicBezTo>
                <a:lnTo>
                  <a:pt x="2311603" y="1409395"/>
                </a:lnTo>
                <a:cubicBezTo>
                  <a:pt x="2277465" y="1375258"/>
                  <a:pt x="2257958" y="1326490"/>
                  <a:pt x="2257958" y="1277722"/>
                </a:cubicBezTo>
                <a:cubicBezTo>
                  <a:pt x="2257958" y="1228954"/>
                  <a:pt x="2277465" y="1180186"/>
                  <a:pt x="2311603" y="1146048"/>
                </a:cubicBezTo>
                <a:lnTo>
                  <a:pt x="3028492" y="419405"/>
                </a:lnTo>
                <a:lnTo>
                  <a:pt x="2930956" y="321869"/>
                </a:lnTo>
                <a:cubicBezTo>
                  <a:pt x="2877312" y="268224"/>
                  <a:pt x="2862681" y="190195"/>
                  <a:pt x="2891942" y="117043"/>
                </a:cubicBezTo>
                <a:cubicBezTo>
                  <a:pt x="2921203" y="43891"/>
                  <a:pt x="2989478" y="0"/>
                  <a:pt x="3067507" y="0"/>
                </a:cubicBezTo>
                <a:close/>
                <a:moveTo>
                  <a:pt x="190195" y="0"/>
                </a:moveTo>
                <a:lnTo>
                  <a:pt x="829056" y="0"/>
                </a:lnTo>
                <a:cubicBezTo>
                  <a:pt x="907085" y="0"/>
                  <a:pt x="975360" y="43891"/>
                  <a:pt x="1004621" y="117043"/>
                </a:cubicBezTo>
                <a:cubicBezTo>
                  <a:pt x="1033882" y="190195"/>
                  <a:pt x="1019251" y="268224"/>
                  <a:pt x="965606" y="321869"/>
                </a:cubicBezTo>
                <a:lnTo>
                  <a:pt x="868070" y="419405"/>
                </a:lnTo>
                <a:lnTo>
                  <a:pt x="1584960" y="1146048"/>
                </a:lnTo>
                <a:cubicBezTo>
                  <a:pt x="1619098" y="1180186"/>
                  <a:pt x="1638605" y="1228954"/>
                  <a:pt x="1638605" y="1277722"/>
                </a:cubicBezTo>
                <a:cubicBezTo>
                  <a:pt x="1638605" y="1326490"/>
                  <a:pt x="1619098" y="1375258"/>
                  <a:pt x="1584960" y="1409395"/>
                </a:cubicBezTo>
                <a:lnTo>
                  <a:pt x="1404518" y="1589837"/>
                </a:lnTo>
                <a:cubicBezTo>
                  <a:pt x="1370381" y="1623974"/>
                  <a:pt x="1321613" y="1643482"/>
                  <a:pt x="1272845" y="1643482"/>
                </a:cubicBezTo>
                <a:cubicBezTo>
                  <a:pt x="1224077" y="1643482"/>
                  <a:pt x="1175309" y="1623974"/>
                  <a:pt x="1141171" y="1589837"/>
                </a:cubicBezTo>
                <a:lnTo>
                  <a:pt x="419405" y="868070"/>
                </a:lnTo>
                <a:lnTo>
                  <a:pt x="321869" y="965606"/>
                </a:lnTo>
                <a:cubicBezTo>
                  <a:pt x="268224" y="1019251"/>
                  <a:pt x="190195" y="1033882"/>
                  <a:pt x="117043" y="1004621"/>
                </a:cubicBezTo>
                <a:cubicBezTo>
                  <a:pt x="43891" y="975360"/>
                  <a:pt x="0" y="911962"/>
                  <a:pt x="0" y="833933"/>
                </a:cubicBezTo>
                <a:lnTo>
                  <a:pt x="0" y="190195"/>
                </a:lnTo>
                <a:cubicBezTo>
                  <a:pt x="0" y="82906"/>
                  <a:pt x="87782" y="0"/>
                  <a:pt x="190195" y="0"/>
                </a:cubicBezTo>
                <a:close/>
              </a:path>
            </a:pathLst>
          </a:custGeom>
          <a:solidFill>
            <a:schemeClr val="bg1"/>
          </a:solidFill>
          <a:ln w="48768" cap="flat">
            <a:noFill/>
            <a:prstDash val="solid"/>
            <a:miter/>
          </a:ln>
        </p:spPr>
        <p:txBody>
          <a:bodyPr rtlCol="0" anchor="ctr"/>
          <a:lstStyle/>
          <a:p>
            <a:endParaRPr lang="en-GB" sz="2400">
              <a:latin typeface="Helvetica" panose="020B0604020202020204" pitchFamily="34" charset="0"/>
              <a:cs typeface="Helvetica" panose="020B0604020202020204" pitchFamily="34" charset="0"/>
            </a:endParaRPr>
          </a:p>
        </p:txBody>
      </p:sp>
      <p:sp>
        <p:nvSpPr>
          <p:cNvPr id="28" name="Graphic 2654">
            <a:extLst>
              <a:ext uri="{FF2B5EF4-FFF2-40B4-BE49-F238E27FC236}">
                <a16:creationId xmlns:a16="http://schemas.microsoft.com/office/drawing/2014/main" id="{BD9992DB-712F-4294-D792-8F04AFD24A36}"/>
              </a:ext>
              <a:ext uri="{C183D7F6-B498-43B3-948B-1728B52AA6E4}">
                <adec:decorative xmlns:adec="http://schemas.microsoft.com/office/drawing/2017/decorative" val="1"/>
              </a:ext>
            </a:extLst>
          </p:cNvPr>
          <p:cNvSpPr/>
          <p:nvPr/>
        </p:nvSpPr>
        <p:spPr>
          <a:xfrm>
            <a:off x="6094930" y="4532568"/>
            <a:ext cx="369069" cy="361512"/>
          </a:xfrm>
          <a:custGeom>
            <a:avLst/>
            <a:gdLst>
              <a:gd name="connsiteX0" fmla="*/ 3179213 w 4724539"/>
              <a:gd name="connsiteY0" fmla="*/ 2317585 h 4627825"/>
              <a:gd name="connsiteX1" fmla="*/ 3886292 w 4724539"/>
              <a:gd name="connsiteY1" fmla="*/ 2317585 h 4627825"/>
              <a:gd name="connsiteX2" fmla="*/ 3962492 w 4724539"/>
              <a:gd name="connsiteY2" fmla="*/ 2241385 h 4627825"/>
              <a:gd name="connsiteX3" fmla="*/ 3962492 w 4724539"/>
              <a:gd name="connsiteY3" fmla="*/ 1881026 h 4627825"/>
              <a:gd name="connsiteX4" fmla="*/ 3886292 w 4724539"/>
              <a:gd name="connsiteY4" fmla="*/ 1804826 h 4627825"/>
              <a:gd name="connsiteX5" fmla="*/ 3179213 w 4724539"/>
              <a:gd name="connsiteY5" fmla="*/ 1804826 h 4627825"/>
              <a:gd name="connsiteX6" fmla="*/ 3103013 w 4724539"/>
              <a:gd name="connsiteY6" fmla="*/ 1881026 h 4627825"/>
              <a:gd name="connsiteX7" fmla="*/ 3103013 w 4724539"/>
              <a:gd name="connsiteY7" fmla="*/ 2241385 h 4627825"/>
              <a:gd name="connsiteX8" fmla="*/ 3179213 w 4724539"/>
              <a:gd name="connsiteY8" fmla="*/ 2317585 h 4627825"/>
              <a:gd name="connsiteX9" fmla="*/ 3255413 w 4724539"/>
              <a:gd name="connsiteY9" fmla="*/ 1957226 h 4627825"/>
              <a:gd name="connsiteX10" fmla="*/ 3810092 w 4724539"/>
              <a:gd name="connsiteY10" fmla="*/ 1957226 h 4627825"/>
              <a:gd name="connsiteX11" fmla="*/ 3810092 w 4724539"/>
              <a:gd name="connsiteY11" fmla="*/ 2165185 h 4627825"/>
              <a:gd name="connsiteX12" fmla="*/ 3255413 w 4724539"/>
              <a:gd name="connsiteY12" fmla="*/ 2165185 h 4627825"/>
              <a:gd name="connsiteX13" fmla="*/ 1977691 w 4724539"/>
              <a:gd name="connsiteY13" fmla="*/ 1750466 h 4627825"/>
              <a:gd name="connsiteX14" fmla="*/ 2645270 w 4724539"/>
              <a:gd name="connsiteY14" fmla="*/ 1750466 h 4627825"/>
              <a:gd name="connsiteX15" fmla="*/ 2721470 w 4724539"/>
              <a:gd name="connsiteY15" fmla="*/ 1674266 h 4627825"/>
              <a:gd name="connsiteX16" fmla="*/ 2721470 w 4724539"/>
              <a:gd name="connsiteY16" fmla="*/ 1006688 h 4627825"/>
              <a:gd name="connsiteX17" fmla="*/ 2645270 w 4724539"/>
              <a:gd name="connsiteY17" fmla="*/ 930488 h 4627825"/>
              <a:gd name="connsiteX18" fmla="*/ 1977691 w 4724539"/>
              <a:gd name="connsiteY18" fmla="*/ 930488 h 4627825"/>
              <a:gd name="connsiteX19" fmla="*/ 1901491 w 4724539"/>
              <a:gd name="connsiteY19" fmla="*/ 1006688 h 4627825"/>
              <a:gd name="connsiteX20" fmla="*/ 1901491 w 4724539"/>
              <a:gd name="connsiteY20" fmla="*/ 1674266 h 4627825"/>
              <a:gd name="connsiteX21" fmla="*/ 1977691 w 4724539"/>
              <a:gd name="connsiteY21" fmla="*/ 1750466 h 4627825"/>
              <a:gd name="connsiteX22" fmla="*/ 2053891 w 4724539"/>
              <a:gd name="connsiteY22" fmla="*/ 1082888 h 4627825"/>
              <a:gd name="connsiteX23" fmla="*/ 2569070 w 4724539"/>
              <a:gd name="connsiteY23" fmla="*/ 1082888 h 4627825"/>
              <a:gd name="connsiteX24" fmla="*/ 2569070 w 4724539"/>
              <a:gd name="connsiteY24" fmla="*/ 1598066 h 4627825"/>
              <a:gd name="connsiteX25" fmla="*/ 2053891 w 4724539"/>
              <a:gd name="connsiteY25" fmla="*/ 1598066 h 4627825"/>
              <a:gd name="connsiteX26" fmla="*/ 2721451 w 4724539"/>
              <a:gd name="connsiteY26" fmla="*/ 1969018 h 4627825"/>
              <a:gd name="connsiteX27" fmla="*/ 2645251 w 4724539"/>
              <a:gd name="connsiteY27" fmla="*/ 2045218 h 4627825"/>
              <a:gd name="connsiteX28" fmla="*/ 1977691 w 4724539"/>
              <a:gd name="connsiteY28" fmla="*/ 2045218 h 4627825"/>
              <a:gd name="connsiteX29" fmla="*/ 1901491 w 4724539"/>
              <a:gd name="connsiteY29" fmla="*/ 1969018 h 4627825"/>
              <a:gd name="connsiteX30" fmla="*/ 1977691 w 4724539"/>
              <a:gd name="connsiteY30" fmla="*/ 1892818 h 4627825"/>
              <a:gd name="connsiteX31" fmla="*/ 2645251 w 4724539"/>
              <a:gd name="connsiteY31" fmla="*/ 1892818 h 4627825"/>
              <a:gd name="connsiteX32" fmla="*/ 2721451 w 4724539"/>
              <a:gd name="connsiteY32" fmla="*/ 1969018 h 4627825"/>
              <a:gd name="connsiteX33" fmla="*/ 4357065 w 4724539"/>
              <a:gd name="connsiteY33" fmla="*/ 2429847 h 4627825"/>
              <a:gd name="connsiteX34" fmla="*/ 4195978 w 4724539"/>
              <a:gd name="connsiteY34" fmla="*/ 2429847 h 4627825"/>
              <a:gd name="connsiteX35" fmla="*/ 4195978 w 4724539"/>
              <a:gd name="connsiteY35" fmla="*/ 1460240 h 4627825"/>
              <a:gd name="connsiteX36" fmla="*/ 4119778 w 4724539"/>
              <a:gd name="connsiteY36" fmla="*/ 1384040 h 4627825"/>
              <a:gd name="connsiteX37" fmla="*/ 3782117 w 4724539"/>
              <a:gd name="connsiteY37" fmla="*/ 1384040 h 4627825"/>
              <a:gd name="connsiteX38" fmla="*/ 3782117 w 4724539"/>
              <a:gd name="connsiteY38" fmla="*/ 497262 h 4627825"/>
              <a:gd name="connsiteX39" fmla="*/ 3803005 w 4724539"/>
              <a:gd name="connsiteY39" fmla="*/ 497262 h 4627825"/>
              <a:gd name="connsiteX40" fmla="*/ 3879205 w 4724539"/>
              <a:gd name="connsiteY40" fmla="*/ 421062 h 4627825"/>
              <a:gd name="connsiteX41" fmla="*/ 3803005 w 4724539"/>
              <a:gd name="connsiteY41" fmla="*/ 344862 h 4627825"/>
              <a:gd name="connsiteX42" fmla="*/ 3262490 w 4724539"/>
              <a:gd name="connsiteY42" fmla="*/ 344862 h 4627825"/>
              <a:gd name="connsiteX43" fmla="*/ 3186290 w 4724539"/>
              <a:gd name="connsiteY43" fmla="*/ 421062 h 4627825"/>
              <a:gd name="connsiteX44" fmla="*/ 3262490 w 4724539"/>
              <a:gd name="connsiteY44" fmla="*/ 497262 h 4627825"/>
              <a:gd name="connsiteX45" fmla="*/ 3283379 w 4724539"/>
              <a:gd name="connsiteY45" fmla="*/ 497262 h 4627825"/>
              <a:gd name="connsiteX46" fmla="*/ 3283379 w 4724539"/>
              <a:gd name="connsiteY46" fmla="*/ 1384040 h 4627825"/>
              <a:gd name="connsiteX47" fmla="*/ 3021927 w 4724539"/>
              <a:gd name="connsiteY47" fmla="*/ 1384040 h 4627825"/>
              <a:gd name="connsiteX48" fmla="*/ 3021927 w 4724539"/>
              <a:gd name="connsiteY48" fmla="*/ 706231 h 4627825"/>
              <a:gd name="connsiteX49" fmla="*/ 2945727 w 4724539"/>
              <a:gd name="connsiteY49" fmla="*/ 630031 h 4627825"/>
              <a:gd name="connsiteX50" fmla="*/ 2760618 w 4724539"/>
              <a:gd name="connsiteY50" fmla="*/ 630031 h 4627825"/>
              <a:gd name="connsiteX51" fmla="*/ 2760618 w 4724539"/>
              <a:gd name="connsiteY51" fmla="*/ 421062 h 4627825"/>
              <a:gd name="connsiteX52" fmla="*/ 2684418 w 4724539"/>
              <a:gd name="connsiteY52" fmla="*/ 344862 h 4627825"/>
              <a:gd name="connsiteX53" fmla="*/ 1938515 w 4724539"/>
              <a:gd name="connsiteY53" fmla="*/ 344862 h 4627825"/>
              <a:gd name="connsiteX54" fmla="*/ 1862315 w 4724539"/>
              <a:gd name="connsiteY54" fmla="*/ 421062 h 4627825"/>
              <a:gd name="connsiteX55" fmla="*/ 1862315 w 4724539"/>
              <a:gd name="connsiteY55" fmla="*/ 630022 h 4627825"/>
              <a:gd name="connsiteX56" fmla="*/ 1677206 w 4724539"/>
              <a:gd name="connsiteY56" fmla="*/ 630022 h 4627825"/>
              <a:gd name="connsiteX57" fmla="*/ 1601006 w 4724539"/>
              <a:gd name="connsiteY57" fmla="*/ 706222 h 4627825"/>
              <a:gd name="connsiteX58" fmla="*/ 1601006 w 4724539"/>
              <a:gd name="connsiteY58" fmla="*/ 1222953 h 4627825"/>
              <a:gd name="connsiteX59" fmla="*/ 1028744 w 4724539"/>
              <a:gd name="connsiteY59" fmla="*/ 973217 h 4627825"/>
              <a:gd name="connsiteX60" fmla="*/ 956526 w 4724539"/>
              <a:gd name="connsiteY60" fmla="*/ 979303 h 4627825"/>
              <a:gd name="connsiteX61" fmla="*/ 922064 w 4724539"/>
              <a:gd name="connsiteY61" fmla="*/ 1043054 h 4627825"/>
              <a:gd name="connsiteX62" fmla="*/ 922064 w 4724539"/>
              <a:gd name="connsiteY62" fmla="*/ 1384040 h 4627825"/>
              <a:gd name="connsiteX63" fmla="*/ 503155 w 4724539"/>
              <a:gd name="connsiteY63" fmla="*/ 1384040 h 4627825"/>
              <a:gd name="connsiteX64" fmla="*/ 426955 w 4724539"/>
              <a:gd name="connsiteY64" fmla="*/ 1460240 h 4627825"/>
              <a:gd name="connsiteX65" fmla="*/ 426955 w 4724539"/>
              <a:gd name="connsiteY65" fmla="*/ 2429847 h 4627825"/>
              <a:gd name="connsiteX66" fmla="*/ 265877 w 4724539"/>
              <a:gd name="connsiteY66" fmla="*/ 2429847 h 4627825"/>
              <a:gd name="connsiteX67" fmla="*/ 189677 w 4724539"/>
              <a:gd name="connsiteY67" fmla="*/ 2506047 h 4627825"/>
              <a:gd name="connsiteX68" fmla="*/ 189677 w 4724539"/>
              <a:gd name="connsiteY68" fmla="*/ 2782881 h 4627825"/>
              <a:gd name="connsiteX69" fmla="*/ 238503 w 4724539"/>
              <a:gd name="connsiteY69" fmla="*/ 2853995 h 4627825"/>
              <a:gd name="connsiteX70" fmla="*/ 540455 w 4724539"/>
              <a:gd name="connsiteY70" fmla="*/ 2970219 h 4627825"/>
              <a:gd name="connsiteX71" fmla="*/ 731031 w 4724539"/>
              <a:gd name="connsiteY71" fmla="*/ 3429943 h 4627825"/>
              <a:gd name="connsiteX72" fmla="*/ 599614 w 4724539"/>
              <a:gd name="connsiteY72" fmla="*/ 3725809 h 4627825"/>
              <a:gd name="connsiteX73" fmla="*/ 615369 w 4724539"/>
              <a:gd name="connsiteY73" fmla="*/ 3810619 h 4627825"/>
              <a:gd name="connsiteX74" fmla="*/ 1006884 w 4724539"/>
              <a:gd name="connsiteY74" fmla="*/ 4202135 h 4627825"/>
              <a:gd name="connsiteX75" fmla="*/ 1091695 w 4724539"/>
              <a:gd name="connsiteY75" fmla="*/ 4217889 h 4627825"/>
              <a:gd name="connsiteX76" fmla="*/ 1387675 w 4724539"/>
              <a:gd name="connsiteY76" fmla="*/ 4086435 h 4627825"/>
              <a:gd name="connsiteX77" fmla="*/ 1847266 w 4724539"/>
              <a:gd name="connsiteY77" fmla="*/ 4276973 h 4627825"/>
              <a:gd name="connsiteX78" fmla="*/ 1963518 w 4724539"/>
              <a:gd name="connsiteY78" fmla="*/ 4579001 h 4627825"/>
              <a:gd name="connsiteX79" fmla="*/ 2034632 w 4724539"/>
              <a:gd name="connsiteY79" fmla="*/ 4627826 h 4627825"/>
              <a:gd name="connsiteX80" fmla="*/ 2588310 w 4724539"/>
              <a:gd name="connsiteY80" fmla="*/ 4627826 h 4627825"/>
              <a:gd name="connsiteX81" fmla="*/ 2659424 w 4724539"/>
              <a:gd name="connsiteY81" fmla="*/ 4579001 h 4627825"/>
              <a:gd name="connsiteX82" fmla="*/ 2775648 w 4724539"/>
              <a:gd name="connsiteY82" fmla="*/ 4277059 h 4627825"/>
              <a:gd name="connsiteX83" fmla="*/ 3235372 w 4724539"/>
              <a:gd name="connsiteY83" fmla="*/ 4086473 h 4627825"/>
              <a:gd name="connsiteX84" fmla="*/ 3531247 w 4724539"/>
              <a:gd name="connsiteY84" fmla="*/ 4217889 h 4627825"/>
              <a:gd name="connsiteX85" fmla="*/ 3616058 w 4724539"/>
              <a:gd name="connsiteY85" fmla="*/ 4202125 h 4627825"/>
              <a:gd name="connsiteX86" fmla="*/ 4007564 w 4724539"/>
              <a:gd name="connsiteY86" fmla="*/ 3810619 h 4627825"/>
              <a:gd name="connsiteX87" fmla="*/ 4023319 w 4724539"/>
              <a:gd name="connsiteY87" fmla="*/ 3725809 h 4627825"/>
              <a:gd name="connsiteX88" fmla="*/ 3891864 w 4724539"/>
              <a:gd name="connsiteY88" fmla="*/ 3429829 h 4627825"/>
              <a:gd name="connsiteX89" fmla="*/ 4082402 w 4724539"/>
              <a:gd name="connsiteY89" fmla="*/ 2970238 h 4627825"/>
              <a:gd name="connsiteX90" fmla="*/ 4384430 w 4724539"/>
              <a:gd name="connsiteY90" fmla="*/ 2853986 h 4627825"/>
              <a:gd name="connsiteX91" fmla="*/ 4433256 w 4724539"/>
              <a:gd name="connsiteY91" fmla="*/ 2782872 h 4627825"/>
              <a:gd name="connsiteX92" fmla="*/ 4433256 w 4724539"/>
              <a:gd name="connsiteY92" fmla="*/ 2506047 h 4627825"/>
              <a:gd name="connsiteX93" fmla="*/ 4357065 w 4724539"/>
              <a:gd name="connsiteY93" fmla="*/ 2429847 h 4627825"/>
              <a:gd name="connsiteX94" fmla="*/ 3435788 w 4724539"/>
              <a:gd name="connsiteY94" fmla="*/ 896788 h 4627825"/>
              <a:gd name="connsiteX95" fmla="*/ 3629717 w 4724539"/>
              <a:gd name="connsiteY95" fmla="*/ 896788 h 4627825"/>
              <a:gd name="connsiteX96" fmla="*/ 3629717 w 4724539"/>
              <a:gd name="connsiteY96" fmla="*/ 984533 h 4627825"/>
              <a:gd name="connsiteX97" fmla="*/ 3435788 w 4724539"/>
              <a:gd name="connsiteY97" fmla="*/ 984533 h 4627825"/>
              <a:gd name="connsiteX98" fmla="*/ 3629717 w 4724539"/>
              <a:gd name="connsiteY98" fmla="*/ 497262 h 4627825"/>
              <a:gd name="connsiteX99" fmla="*/ 3629717 w 4724539"/>
              <a:gd name="connsiteY99" fmla="*/ 744388 h 4627825"/>
              <a:gd name="connsiteX100" fmla="*/ 3435788 w 4724539"/>
              <a:gd name="connsiteY100" fmla="*/ 744388 h 4627825"/>
              <a:gd name="connsiteX101" fmla="*/ 3435788 w 4724539"/>
              <a:gd name="connsiteY101" fmla="*/ 497262 h 4627825"/>
              <a:gd name="connsiteX102" fmla="*/ 3435788 w 4724539"/>
              <a:gd name="connsiteY102" fmla="*/ 1136933 h 4627825"/>
              <a:gd name="connsiteX103" fmla="*/ 3629717 w 4724539"/>
              <a:gd name="connsiteY103" fmla="*/ 1136933 h 4627825"/>
              <a:gd name="connsiteX104" fmla="*/ 3629717 w 4724539"/>
              <a:gd name="connsiteY104" fmla="*/ 1384040 h 4627825"/>
              <a:gd name="connsiteX105" fmla="*/ 3435788 w 4724539"/>
              <a:gd name="connsiteY105" fmla="*/ 1384040 h 4627825"/>
              <a:gd name="connsiteX106" fmla="*/ 4043578 w 4724539"/>
              <a:gd name="connsiteY106" fmla="*/ 1536440 h 4627825"/>
              <a:gd name="connsiteX107" fmla="*/ 4043578 w 4724539"/>
              <a:gd name="connsiteY107" fmla="*/ 2429847 h 4627825"/>
              <a:gd name="connsiteX108" fmla="*/ 3021927 w 4724539"/>
              <a:gd name="connsiteY108" fmla="*/ 2429847 h 4627825"/>
              <a:gd name="connsiteX109" fmla="*/ 3021927 w 4724539"/>
              <a:gd name="connsiteY109" fmla="*/ 1536440 h 4627825"/>
              <a:gd name="connsiteX110" fmla="*/ 3067894 w 4724539"/>
              <a:gd name="connsiteY110" fmla="*/ 2582247 h 4627825"/>
              <a:gd name="connsiteX111" fmla="*/ 2311476 w 4724539"/>
              <a:gd name="connsiteY111" fmla="*/ 3266284 h 4627825"/>
              <a:gd name="connsiteX112" fmla="*/ 1555067 w 4724539"/>
              <a:gd name="connsiteY112" fmla="*/ 2582247 h 4627825"/>
              <a:gd name="connsiteX113" fmla="*/ 2014724 w 4724539"/>
              <a:gd name="connsiteY113" fmla="*/ 497262 h 4627825"/>
              <a:gd name="connsiteX114" fmla="*/ 2608227 w 4724539"/>
              <a:gd name="connsiteY114" fmla="*/ 497262 h 4627825"/>
              <a:gd name="connsiteX115" fmla="*/ 2608227 w 4724539"/>
              <a:gd name="connsiteY115" fmla="*/ 630022 h 4627825"/>
              <a:gd name="connsiteX116" fmla="*/ 2014724 w 4724539"/>
              <a:gd name="connsiteY116" fmla="*/ 630022 h 4627825"/>
              <a:gd name="connsiteX117" fmla="*/ 2869527 w 4724539"/>
              <a:gd name="connsiteY117" fmla="*/ 782431 h 4627825"/>
              <a:gd name="connsiteX118" fmla="*/ 2869527 w 4724539"/>
              <a:gd name="connsiteY118" fmla="*/ 2429847 h 4627825"/>
              <a:gd name="connsiteX119" fmla="*/ 1753425 w 4724539"/>
              <a:gd name="connsiteY119" fmla="*/ 2429847 h 4627825"/>
              <a:gd name="connsiteX120" fmla="*/ 1753425 w 4724539"/>
              <a:gd name="connsiteY120" fmla="*/ 782431 h 4627825"/>
              <a:gd name="connsiteX121" fmla="*/ 1601025 w 4724539"/>
              <a:gd name="connsiteY121" fmla="*/ 1389240 h 4627825"/>
              <a:gd name="connsiteX122" fmla="*/ 1601025 w 4724539"/>
              <a:gd name="connsiteY122" fmla="*/ 2429847 h 4627825"/>
              <a:gd name="connsiteX123" fmla="*/ 1074483 w 4724539"/>
              <a:gd name="connsiteY123" fmla="*/ 2429847 h 4627825"/>
              <a:gd name="connsiteX124" fmla="*/ 1074483 w 4724539"/>
              <a:gd name="connsiteY124" fmla="*/ 1159450 h 4627825"/>
              <a:gd name="connsiteX125" fmla="*/ 579364 w 4724539"/>
              <a:gd name="connsiteY125" fmla="*/ 1536440 h 4627825"/>
              <a:gd name="connsiteX126" fmla="*/ 922074 w 4724539"/>
              <a:gd name="connsiteY126" fmla="*/ 1536440 h 4627825"/>
              <a:gd name="connsiteX127" fmla="*/ 922074 w 4724539"/>
              <a:gd name="connsiteY127" fmla="*/ 2429847 h 4627825"/>
              <a:gd name="connsiteX128" fmla="*/ 579364 w 4724539"/>
              <a:gd name="connsiteY128" fmla="*/ 2429847 h 4627825"/>
              <a:gd name="connsiteX129" fmla="*/ 4280865 w 4724539"/>
              <a:gd name="connsiteY129" fmla="*/ 2730551 h 4627825"/>
              <a:gd name="connsiteX130" fmla="*/ 3990705 w 4724539"/>
              <a:gd name="connsiteY130" fmla="*/ 2842241 h 4627825"/>
              <a:gd name="connsiteX131" fmla="*/ 3943956 w 4724539"/>
              <a:gd name="connsiteY131" fmla="*/ 2895705 h 4627825"/>
              <a:gd name="connsiteX132" fmla="*/ 3741274 w 4724539"/>
              <a:gd name="connsiteY132" fmla="*/ 3384604 h 4627825"/>
              <a:gd name="connsiteX133" fmla="*/ 3736521 w 4724539"/>
              <a:gd name="connsiteY133" fmla="*/ 3455480 h 4627825"/>
              <a:gd name="connsiteX134" fmla="*/ 3862813 w 4724539"/>
              <a:gd name="connsiteY134" fmla="*/ 3739849 h 4627825"/>
              <a:gd name="connsiteX135" fmla="*/ 3545306 w 4724539"/>
              <a:gd name="connsiteY135" fmla="*/ 4057364 h 4627825"/>
              <a:gd name="connsiteX136" fmla="*/ 3261033 w 4724539"/>
              <a:gd name="connsiteY136" fmla="*/ 3931110 h 4627825"/>
              <a:gd name="connsiteX137" fmla="*/ 3190148 w 4724539"/>
              <a:gd name="connsiteY137" fmla="*/ 3935873 h 4627825"/>
              <a:gd name="connsiteX138" fmla="*/ 2701134 w 4724539"/>
              <a:gd name="connsiteY138" fmla="*/ 4138593 h 4627825"/>
              <a:gd name="connsiteX139" fmla="*/ 2647661 w 4724539"/>
              <a:gd name="connsiteY139" fmla="*/ 4185342 h 4627825"/>
              <a:gd name="connsiteX140" fmla="*/ 2535999 w 4724539"/>
              <a:gd name="connsiteY140" fmla="*/ 4475417 h 4627825"/>
              <a:gd name="connsiteX141" fmla="*/ 2086962 w 4724539"/>
              <a:gd name="connsiteY141" fmla="*/ 4475417 h 4627825"/>
              <a:gd name="connsiteX142" fmla="*/ 1975272 w 4724539"/>
              <a:gd name="connsiteY142" fmla="*/ 4185257 h 4627825"/>
              <a:gd name="connsiteX143" fmla="*/ 1921808 w 4724539"/>
              <a:gd name="connsiteY143" fmla="*/ 4138508 h 4627825"/>
              <a:gd name="connsiteX144" fmla="*/ 1432909 w 4724539"/>
              <a:gd name="connsiteY144" fmla="*/ 3935825 h 4627825"/>
              <a:gd name="connsiteX145" fmla="*/ 1362034 w 4724539"/>
              <a:gd name="connsiteY145" fmla="*/ 3931072 h 4627825"/>
              <a:gd name="connsiteX146" fmla="*/ 1077665 w 4724539"/>
              <a:gd name="connsiteY146" fmla="*/ 4057364 h 4627825"/>
              <a:gd name="connsiteX147" fmla="*/ 760139 w 4724539"/>
              <a:gd name="connsiteY147" fmla="*/ 3739849 h 4627825"/>
              <a:gd name="connsiteX148" fmla="*/ 886403 w 4724539"/>
              <a:gd name="connsiteY148" fmla="*/ 3455584 h 4627825"/>
              <a:gd name="connsiteX149" fmla="*/ 881640 w 4724539"/>
              <a:gd name="connsiteY149" fmla="*/ 3384699 h 4627825"/>
              <a:gd name="connsiteX150" fmla="*/ 678919 w 4724539"/>
              <a:gd name="connsiteY150" fmla="*/ 2895676 h 4627825"/>
              <a:gd name="connsiteX151" fmla="*/ 632171 w 4724539"/>
              <a:gd name="connsiteY151" fmla="*/ 2842212 h 4627825"/>
              <a:gd name="connsiteX152" fmla="*/ 342087 w 4724539"/>
              <a:gd name="connsiteY152" fmla="*/ 2730551 h 4627825"/>
              <a:gd name="connsiteX153" fmla="*/ 342087 w 4724539"/>
              <a:gd name="connsiteY153" fmla="*/ 2582237 h 4627825"/>
              <a:gd name="connsiteX154" fmla="*/ 1402058 w 4724539"/>
              <a:gd name="connsiteY154" fmla="*/ 2582237 h 4627825"/>
              <a:gd name="connsiteX155" fmla="*/ 2311486 w 4724539"/>
              <a:gd name="connsiteY155" fmla="*/ 3418675 h 4627825"/>
              <a:gd name="connsiteX156" fmla="*/ 3220923 w 4724539"/>
              <a:gd name="connsiteY156" fmla="*/ 2582237 h 4627825"/>
              <a:gd name="connsiteX157" fmla="*/ 4280884 w 4724539"/>
              <a:gd name="connsiteY157" fmla="*/ 2582237 h 4627825"/>
              <a:gd name="connsiteX158" fmla="*/ 4280884 w 4724539"/>
              <a:gd name="connsiteY158" fmla="*/ 2730551 h 4627825"/>
              <a:gd name="connsiteX159" fmla="*/ 4701422 w 4724539"/>
              <a:gd name="connsiteY159" fmla="*/ 344672 h 4627825"/>
              <a:gd name="connsiteX160" fmla="*/ 4462231 w 4724539"/>
              <a:gd name="connsiteY160" fmla="*/ 40872 h 4627825"/>
              <a:gd name="connsiteX161" fmla="*/ 4378030 w 4724539"/>
              <a:gd name="connsiteY161" fmla="*/ 0 h 4627825"/>
              <a:gd name="connsiteX162" fmla="*/ 4293829 w 4724539"/>
              <a:gd name="connsiteY162" fmla="*/ 40872 h 4627825"/>
              <a:gd name="connsiteX163" fmla="*/ 4054627 w 4724539"/>
              <a:gd name="connsiteY163" fmla="*/ 344691 h 4627825"/>
              <a:gd name="connsiteX164" fmla="*/ 4042416 w 4724539"/>
              <a:gd name="connsiteY164" fmla="*/ 457810 h 4627825"/>
              <a:gd name="connsiteX165" fmla="*/ 4138857 w 4724539"/>
              <a:gd name="connsiteY165" fmla="*/ 518141 h 4627825"/>
              <a:gd name="connsiteX166" fmla="*/ 4161974 w 4724539"/>
              <a:gd name="connsiteY166" fmla="*/ 518141 h 4627825"/>
              <a:gd name="connsiteX167" fmla="*/ 4161974 w 4724539"/>
              <a:gd name="connsiteY167" fmla="*/ 1018985 h 4627825"/>
              <a:gd name="connsiteX168" fmla="*/ 4238174 w 4724539"/>
              <a:gd name="connsiteY168" fmla="*/ 1095185 h 4627825"/>
              <a:gd name="connsiteX169" fmla="*/ 4517895 w 4724539"/>
              <a:gd name="connsiteY169" fmla="*/ 1095185 h 4627825"/>
              <a:gd name="connsiteX170" fmla="*/ 4594095 w 4724539"/>
              <a:gd name="connsiteY170" fmla="*/ 1018985 h 4627825"/>
              <a:gd name="connsiteX171" fmla="*/ 4594095 w 4724539"/>
              <a:gd name="connsiteY171" fmla="*/ 518151 h 4627825"/>
              <a:gd name="connsiteX172" fmla="*/ 4617221 w 4724539"/>
              <a:gd name="connsiteY172" fmla="*/ 518151 h 4627825"/>
              <a:gd name="connsiteX173" fmla="*/ 4713662 w 4724539"/>
              <a:gd name="connsiteY173" fmla="*/ 457800 h 4627825"/>
              <a:gd name="connsiteX174" fmla="*/ 4701422 w 4724539"/>
              <a:gd name="connsiteY174" fmla="*/ 344672 h 4627825"/>
              <a:gd name="connsiteX175" fmla="*/ 4517895 w 4724539"/>
              <a:gd name="connsiteY175" fmla="*/ 365750 h 4627825"/>
              <a:gd name="connsiteX176" fmla="*/ 4441695 w 4724539"/>
              <a:gd name="connsiteY176" fmla="*/ 441950 h 4627825"/>
              <a:gd name="connsiteX177" fmla="*/ 4441695 w 4724539"/>
              <a:gd name="connsiteY177" fmla="*/ 942794 h 4627825"/>
              <a:gd name="connsiteX178" fmla="*/ 4314374 w 4724539"/>
              <a:gd name="connsiteY178" fmla="*/ 942794 h 4627825"/>
              <a:gd name="connsiteX179" fmla="*/ 4314374 w 4724539"/>
              <a:gd name="connsiteY179" fmla="*/ 441941 h 4627825"/>
              <a:gd name="connsiteX180" fmla="*/ 4292048 w 4724539"/>
              <a:gd name="connsiteY180" fmla="*/ 388058 h 4627825"/>
              <a:gd name="connsiteX181" fmla="*/ 4238165 w 4724539"/>
              <a:gd name="connsiteY181" fmla="*/ 365741 h 4627825"/>
              <a:gd name="connsiteX182" fmla="*/ 4232021 w 4724539"/>
              <a:gd name="connsiteY182" fmla="*/ 365741 h 4627825"/>
              <a:gd name="connsiteX183" fmla="*/ 4378030 w 4724539"/>
              <a:gd name="connsiteY183" fmla="*/ 180289 h 4627825"/>
              <a:gd name="connsiteX184" fmla="*/ 4524048 w 4724539"/>
              <a:gd name="connsiteY184" fmla="*/ 365750 h 4627825"/>
              <a:gd name="connsiteX185" fmla="*/ 486372 w 4724539"/>
              <a:gd name="connsiteY185" fmla="*/ 1095194 h 4627825"/>
              <a:gd name="connsiteX186" fmla="*/ 562572 w 4724539"/>
              <a:gd name="connsiteY186" fmla="*/ 1018994 h 4627825"/>
              <a:gd name="connsiteX187" fmla="*/ 562572 w 4724539"/>
              <a:gd name="connsiteY187" fmla="*/ 518151 h 4627825"/>
              <a:gd name="connsiteX188" fmla="*/ 585698 w 4724539"/>
              <a:gd name="connsiteY188" fmla="*/ 518151 h 4627825"/>
              <a:gd name="connsiteX189" fmla="*/ 682148 w 4724539"/>
              <a:gd name="connsiteY189" fmla="*/ 457781 h 4627825"/>
              <a:gd name="connsiteX190" fmla="*/ 669899 w 4724539"/>
              <a:gd name="connsiteY190" fmla="*/ 344672 h 4627825"/>
              <a:gd name="connsiteX191" fmla="*/ 430707 w 4724539"/>
              <a:gd name="connsiteY191" fmla="*/ 40872 h 4627825"/>
              <a:gd name="connsiteX192" fmla="*/ 346506 w 4724539"/>
              <a:gd name="connsiteY192" fmla="*/ 0 h 4627825"/>
              <a:gd name="connsiteX193" fmla="*/ 262305 w 4724539"/>
              <a:gd name="connsiteY193" fmla="*/ 40872 h 4627825"/>
              <a:gd name="connsiteX194" fmla="*/ 23104 w 4724539"/>
              <a:gd name="connsiteY194" fmla="*/ 344700 h 4627825"/>
              <a:gd name="connsiteX195" fmla="*/ 10893 w 4724539"/>
              <a:gd name="connsiteY195" fmla="*/ 457819 h 4627825"/>
              <a:gd name="connsiteX196" fmla="*/ 107334 w 4724539"/>
              <a:gd name="connsiteY196" fmla="*/ 518151 h 4627825"/>
              <a:gd name="connsiteX197" fmla="*/ 130460 w 4724539"/>
              <a:gd name="connsiteY197" fmla="*/ 518151 h 4627825"/>
              <a:gd name="connsiteX198" fmla="*/ 130460 w 4724539"/>
              <a:gd name="connsiteY198" fmla="*/ 1018994 h 4627825"/>
              <a:gd name="connsiteX199" fmla="*/ 206660 w 4724539"/>
              <a:gd name="connsiteY199" fmla="*/ 1095194 h 4627825"/>
              <a:gd name="connsiteX200" fmla="*/ 200498 w 4724539"/>
              <a:gd name="connsiteY200" fmla="*/ 365741 h 4627825"/>
              <a:gd name="connsiteX201" fmla="*/ 346506 w 4724539"/>
              <a:gd name="connsiteY201" fmla="*/ 180289 h 4627825"/>
              <a:gd name="connsiteX202" fmla="*/ 492525 w 4724539"/>
              <a:gd name="connsiteY202" fmla="*/ 365750 h 4627825"/>
              <a:gd name="connsiteX203" fmla="*/ 486372 w 4724539"/>
              <a:gd name="connsiteY203" fmla="*/ 365750 h 4627825"/>
              <a:gd name="connsiteX204" fmla="*/ 410172 w 4724539"/>
              <a:gd name="connsiteY204" fmla="*/ 441950 h 4627825"/>
              <a:gd name="connsiteX205" fmla="*/ 410172 w 4724539"/>
              <a:gd name="connsiteY205" fmla="*/ 942794 h 4627825"/>
              <a:gd name="connsiteX206" fmla="*/ 282860 w 4724539"/>
              <a:gd name="connsiteY206" fmla="*/ 942794 h 4627825"/>
              <a:gd name="connsiteX207" fmla="*/ 282860 w 4724539"/>
              <a:gd name="connsiteY207" fmla="*/ 441941 h 4627825"/>
              <a:gd name="connsiteX208" fmla="*/ 260534 w 4724539"/>
              <a:gd name="connsiteY208" fmla="*/ 388058 h 4627825"/>
              <a:gd name="connsiteX209" fmla="*/ 206651 w 4724539"/>
              <a:gd name="connsiteY209" fmla="*/ 365741 h 46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4724539" h="4627825">
                <a:moveTo>
                  <a:pt x="3179213" y="2317585"/>
                </a:moveTo>
                <a:lnTo>
                  <a:pt x="3886292" y="2317585"/>
                </a:lnTo>
                <a:cubicBezTo>
                  <a:pt x="3928373" y="2317585"/>
                  <a:pt x="3962492" y="2283466"/>
                  <a:pt x="3962492" y="2241385"/>
                </a:cubicBezTo>
                <a:lnTo>
                  <a:pt x="3962492" y="1881026"/>
                </a:lnTo>
                <a:cubicBezTo>
                  <a:pt x="3962492" y="1838944"/>
                  <a:pt x="3928373" y="1804826"/>
                  <a:pt x="3886292" y="1804826"/>
                </a:cubicBezTo>
                <a:lnTo>
                  <a:pt x="3179213" y="1804826"/>
                </a:lnTo>
                <a:cubicBezTo>
                  <a:pt x="3137132" y="1804826"/>
                  <a:pt x="3103013" y="1838944"/>
                  <a:pt x="3103013" y="1881026"/>
                </a:cubicBezTo>
                <a:lnTo>
                  <a:pt x="3103013" y="2241385"/>
                </a:lnTo>
                <a:cubicBezTo>
                  <a:pt x="3103013" y="2283466"/>
                  <a:pt x="3137132" y="2317585"/>
                  <a:pt x="3179213" y="2317585"/>
                </a:cubicBezTo>
                <a:close/>
                <a:moveTo>
                  <a:pt x="3255413" y="1957226"/>
                </a:moveTo>
                <a:lnTo>
                  <a:pt x="3810092" y="1957226"/>
                </a:lnTo>
                <a:lnTo>
                  <a:pt x="3810092" y="2165185"/>
                </a:lnTo>
                <a:lnTo>
                  <a:pt x="3255413" y="2165185"/>
                </a:lnTo>
                <a:close/>
                <a:moveTo>
                  <a:pt x="1977691" y="1750466"/>
                </a:moveTo>
                <a:lnTo>
                  <a:pt x="2645270" y="1750466"/>
                </a:lnTo>
                <a:cubicBezTo>
                  <a:pt x="2687352" y="1750466"/>
                  <a:pt x="2721470" y="1716348"/>
                  <a:pt x="2721470" y="1674266"/>
                </a:cubicBezTo>
                <a:lnTo>
                  <a:pt x="2721470" y="1006688"/>
                </a:lnTo>
                <a:cubicBezTo>
                  <a:pt x="2721470" y="964606"/>
                  <a:pt x="2687352" y="930488"/>
                  <a:pt x="2645270" y="930488"/>
                </a:cubicBezTo>
                <a:lnTo>
                  <a:pt x="1977691" y="930488"/>
                </a:lnTo>
                <a:cubicBezTo>
                  <a:pt x="1935610" y="930488"/>
                  <a:pt x="1901491" y="964606"/>
                  <a:pt x="1901491" y="1006688"/>
                </a:cubicBezTo>
                <a:lnTo>
                  <a:pt x="1901491" y="1674266"/>
                </a:lnTo>
                <a:cubicBezTo>
                  <a:pt x="1901491" y="1716348"/>
                  <a:pt x="1935610" y="1750466"/>
                  <a:pt x="1977691" y="1750466"/>
                </a:cubicBezTo>
                <a:close/>
                <a:moveTo>
                  <a:pt x="2053891" y="1082888"/>
                </a:moveTo>
                <a:lnTo>
                  <a:pt x="2569070" y="1082888"/>
                </a:lnTo>
                <a:lnTo>
                  <a:pt x="2569070" y="1598066"/>
                </a:lnTo>
                <a:lnTo>
                  <a:pt x="2053891" y="1598066"/>
                </a:lnTo>
                <a:close/>
                <a:moveTo>
                  <a:pt x="2721451" y="1969018"/>
                </a:moveTo>
                <a:cubicBezTo>
                  <a:pt x="2721451" y="2011099"/>
                  <a:pt x="2687333" y="2045218"/>
                  <a:pt x="2645251" y="2045218"/>
                </a:cubicBezTo>
                <a:lnTo>
                  <a:pt x="1977691" y="2045218"/>
                </a:lnTo>
                <a:cubicBezTo>
                  <a:pt x="1935610" y="2045218"/>
                  <a:pt x="1901491" y="2011099"/>
                  <a:pt x="1901491" y="1969018"/>
                </a:cubicBezTo>
                <a:cubicBezTo>
                  <a:pt x="1901491" y="1926936"/>
                  <a:pt x="1935610" y="1892818"/>
                  <a:pt x="1977691" y="1892818"/>
                </a:cubicBezTo>
                <a:lnTo>
                  <a:pt x="2645251" y="1892818"/>
                </a:lnTo>
                <a:cubicBezTo>
                  <a:pt x="2687333" y="1892818"/>
                  <a:pt x="2721451" y="1926936"/>
                  <a:pt x="2721451" y="1969018"/>
                </a:cubicBezTo>
                <a:close/>
                <a:moveTo>
                  <a:pt x="4357065" y="2429847"/>
                </a:moveTo>
                <a:lnTo>
                  <a:pt x="4195978" y="2429847"/>
                </a:lnTo>
                <a:lnTo>
                  <a:pt x="4195978" y="1460240"/>
                </a:lnTo>
                <a:cubicBezTo>
                  <a:pt x="4195978" y="1418158"/>
                  <a:pt x="4161860" y="1384040"/>
                  <a:pt x="4119778" y="1384040"/>
                </a:cubicBezTo>
                <a:lnTo>
                  <a:pt x="3782117" y="1384040"/>
                </a:lnTo>
                <a:lnTo>
                  <a:pt x="3782117" y="497262"/>
                </a:lnTo>
                <a:lnTo>
                  <a:pt x="3803005" y="497262"/>
                </a:lnTo>
                <a:cubicBezTo>
                  <a:pt x="3845087" y="497262"/>
                  <a:pt x="3879205" y="463144"/>
                  <a:pt x="3879205" y="421062"/>
                </a:cubicBezTo>
                <a:cubicBezTo>
                  <a:pt x="3879205" y="378981"/>
                  <a:pt x="3845087" y="344862"/>
                  <a:pt x="3803005" y="344862"/>
                </a:cubicBezTo>
                <a:lnTo>
                  <a:pt x="3262490" y="344862"/>
                </a:lnTo>
                <a:cubicBezTo>
                  <a:pt x="3220409" y="344862"/>
                  <a:pt x="3186290" y="378981"/>
                  <a:pt x="3186290" y="421062"/>
                </a:cubicBezTo>
                <a:cubicBezTo>
                  <a:pt x="3186290" y="463144"/>
                  <a:pt x="3220409" y="497262"/>
                  <a:pt x="3262490" y="497262"/>
                </a:cubicBezTo>
                <a:lnTo>
                  <a:pt x="3283379" y="497262"/>
                </a:lnTo>
                <a:lnTo>
                  <a:pt x="3283379" y="1384040"/>
                </a:lnTo>
                <a:lnTo>
                  <a:pt x="3021927" y="1384040"/>
                </a:lnTo>
                <a:lnTo>
                  <a:pt x="3021927" y="706231"/>
                </a:lnTo>
                <a:cubicBezTo>
                  <a:pt x="3021927" y="664150"/>
                  <a:pt x="2987808" y="630031"/>
                  <a:pt x="2945727" y="630031"/>
                </a:cubicBezTo>
                <a:lnTo>
                  <a:pt x="2760618" y="630031"/>
                </a:lnTo>
                <a:lnTo>
                  <a:pt x="2760618" y="421062"/>
                </a:lnTo>
                <a:cubicBezTo>
                  <a:pt x="2760618" y="378981"/>
                  <a:pt x="2726499" y="344862"/>
                  <a:pt x="2684418" y="344862"/>
                </a:cubicBezTo>
                <a:lnTo>
                  <a:pt x="1938515" y="344862"/>
                </a:lnTo>
                <a:cubicBezTo>
                  <a:pt x="1896434" y="344862"/>
                  <a:pt x="1862315" y="378981"/>
                  <a:pt x="1862315" y="421062"/>
                </a:cubicBezTo>
                <a:lnTo>
                  <a:pt x="1862315" y="630022"/>
                </a:lnTo>
                <a:lnTo>
                  <a:pt x="1677206" y="630022"/>
                </a:lnTo>
                <a:cubicBezTo>
                  <a:pt x="1635125" y="630022"/>
                  <a:pt x="1601006" y="664140"/>
                  <a:pt x="1601006" y="706222"/>
                </a:cubicBezTo>
                <a:lnTo>
                  <a:pt x="1601006" y="1222953"/>
                </a:lnTo>
                <a:lnTo>
                  <a:pt x="1028744" y="973217"/>
                </a:lnTo>
                <a:cubicBezTo>
                  <a:pt x="1005160" y="962930"/>
                  <a:pt x="978024" y="965225"/>
                  <a:pt x="956526" y="979303"/>
                </a:cubicBezTo>
                <a:cubicBezTo>
                  <a:pt x="935018" y="993391"/>
                  <a:pt x="922064" y="1017356"/>
                  <a:pt x="922064" y="1043054"/>
                </a:cubicBezTo>
                <a:lnTo>
                  <a:pt x="922064" y="1384040"/>
                </a:lnTo>
                <a:lnTo>
                  <a:pt x="503155" y="1384040"/>
                </a:lnTo>
                <a:cubicBezTo>
                  <a:pt x="461073" y="1384040"/>
                  <a:pt x="426955" y="1418158"/>
                  <a:pt x="426955" y="1460240"/>
                </a:cubicBezTo>
                <a:lnTo>
                  <a:pt x="426955" y="2429847"/>
                </a:lnTo>
                <a:lnTo>
                  <a:pt x="265877" y="2429847"/>
                </a:lnTo>
                <a:cubicBezTo>
                  <a:pt x="223796" y="2429847"/>
                  <a:pt x="189677" y="2463965"/>
                  <a:pt x="189677" y="2506047"/>
                </a:cubicBezTo>
                <a:lnTo>
                  <a:pt x="189677" y="2782881"/>
                </a:lnTo>
                <a:cubicBezTo>
                  <a:pt x="189677" y="2814409"/>
                  <a:pt x="209089" y="2842670"/>
                  <a:pt x="238503" y="2853995"/>
                </a:cubicBezTo>
                <a:lnTo>
                  <a:pt x="540455" y="2970219"/>
                </a:lnTo>
                <a:cubicBezTo>
                  <a:pt x="582650" y="3131553"/>
                  <a:pt x="646611" y="3285858"/>
                  <a:pt x="731031" y="3429943"/>
                </a:cubicBezTo>
                <a:lnTo>
                  <a:pt x="599614" y="3725809"/>
                </a:lnTo>
                <a:cubicBezTo>
                  <a:pt x="586822" y="3754612"/>
                  <a:pt x="593080" y="3788321"/>
                  <a:pt x="615369" y="3810619"/>
                </a:cubicBezTo>
                <a:lnTo>
                  <a:pt x="1006884" y="4202135"/>
                </a:lnTo>
                <a:cubicBezTo>
                  <a:pt x="1029182" y="4224424"/>
                  <a:pt x="1062891" y="4230672"/>
                  <a:pt x="1091695" y="4217889"/>
                </a:cubicBezTo>
                <a:lnTo>
                  <a:pt x="1387675" y="4086435"/>
                </a:lnTo>
                <a:cubicBezTo>
                  <a:pt x="1531807" y="4170855"/>
                  <a:pt x="1686074" y="4234815"/>
                  <a:pt x="1847266" y="4276973"/>
                </a:cubicBezTo>
                <a:lnTo>
                  <a:pt x="1963518" y="4579001"/>
                </a:lnTo>
                <a:cubicBezTo>
                  <a:pt x="1974834" y="4608414"/>
                  <a:pt x="2003104" y="4627826"/>
                  <a:pt x="2034632" y="4627826"/>
                </a:cubicBezTo>
                <a:lnTo>
                  <a:pt x="2588310" y="4627826"/>
                </a:lnTo>
                <a:cubicBezTo>
                  <a:pt x="2619838" y="4627826"/>
                  <a:pt x="2648099" y="4608414"/>
                  <a:pt x="2659424" y="4579001"/>
                </a:cubicBezTo>
                <a:lnTo>
                  <a:pt x="2775648" y="4277059"/>
                </a:lnTo>
                <a:cubicBezTo>
                  <a:pt x="2936964" y="4234882"/>
                  <a:pt x="3091259" y="4170912"/>
                  <a:pt x="3235372" y="4086473"/>
                </a:cubicBezTo>
                <a:lnTo>
                  <a:pt x="3531247" y="4217889"/>
                </a:lnTo>
                <a:cubicBezTo>
                  <a:pt x="3560051" y="4230681"/>
                  <a:pt x="3593751" y="4224424"/>
                  <a:pt x="3616058" y="4202125"/>
                </a:cubicBezTo>
                <a:lnTo>
                  <a:pt x="4007564" y="3810619"/>
                </a:lnTo>
                <a:cubicBezTo>
                  <a:pt x="4029853" y="3788321"/>
                  <a:pt x="4036110" y="3754612"/>
                  <a:pt x="4023319" y="3725809"/>
                </a:cubicBezTo>
                <a:lnTo>
                  <a:pt x="3891864" y="3429829"/>
                </a:lnTo>
                <a:cubicBezTo>
                  <a:pt x="3976284" y="3285706"/>
                  <a:pt x="4040235" y="3131449"/>
                  <a:pt x="4082402" y="2970238"/>
                </a:cubicBezTo>
                <a:lnTo>
                  <a:pt x="4384430" y="2853986"/>
                </a:lnTo>
                <a:cubicBezTo>
                  <a:pt x="4413844" y="2842670"/>
                  <a:pt x="4433256" y="2814400"/>
                  <a:pt x="4433256" y="2782872"/>
                </a:cubicBezTo>
                <a:lnTo>
                  <a:pt x="4433256" y="2506047"/>
                </a:lnTo>
                <a:cubicBezTo>
                  <a:pt x="4433265" y="2463965"/>
                  <a:pt x="4399147" y="2429847"/>
                  <a:pt x="4357065" y="2429847"/>
                </a:cubicBezTo>
                <a:close/>
                <a:moveTo>
                  <a:pt x="3435788" y="896788"/>
                </a:moveTo>
                <a:lnTo>
                  <a:pt x="3629717" y="896788"/>
                </a:lnTo>
                <a:lnTo>
                  <a:pt x="3629717" y="984533"/>
                </a:lnTo>
                <a:lnTo>
                  <a:pt x="3435788" y="984533"/>
                </a:lnTo>
                <a:close/>
                <a:moveTo>
                  <a:pt x="3629717" y="497262"/>
                </a:moveTo>
                <a:lnTo>
                  <a:pt x="3629717" y="744388"/>
                </a:lnTo>
                <a:lnTo>
                  <a:pt x="3435788" y="744388"/>
                </a:lnTo>
                <a:lnTo>
                  <a:pt x="3435788" y="497262"/>
                </a:lnTo>
                <a:close/>
                <a:moveTo>
                  <a:pt x="3435788" y="1136933"/>
                </a:moveTo>
                <a:lnTo>
                  <a:pt x="3629717" y="1136933"/>
                </a:lnTo>
                <a:lnTo>
                  <a:pt x="3629717" y="1384040"/>
                </a:lnTo>
                <a:lnTo>
                  <a:pt x="3435788" y="1384040"/>
                </a:lnTo>
                <a:close/>
                <a:moveTo>
                  <a:pt x="4043578" y="1536440"/>
                </a:moveTo>
                <a:lnTo>
                  <a:pt x="4043578" y="2429847"/>
                </a:lnTo>
                <a:lnTo>
                  <a:pt x="3021927" y="2429847"/>
                </a:lnTo>
                <a:lnTo>
                  <a:pt x="3021927" y="1536440"/>
                </a:lnTo>
                <a:close/>
                <a:moveTo>
                  <a:pt x="3067894" y="2582247"/>
                </a:moveTo>
                <a:cubicBezTo>
                  <a:pt x="3029547" y="2965799"/>
                  <a:pt x="2704963" y="3266284"/>
                  <a:pt x="2311476" y="3266284"/>
                </a:cubicBezTo>
                <a:cubicBezTo>
                  <a:pt x="1917998" y="3266284"/>
                  <a:pt x="1593415" y="2965799"/>
                  <a:pt x="1555067" y="2582247"/>
                </a:cubicBezTo>
                <a:close/>
                <a:moveTo>
                  <a:pt x="2014724" y="497262"/>
                </a:moveTo>
                <a:lnTo>
                  <a:pt x="2608227" y="497262"/>
                </a:lnTo>
                <a:lnTo>
                  <a:pt x="2608227" y="630022"/>
                </a:lnTo>
                <a:lnTo>
                  <a:pt x="2014724" y="630022"/>
                </a:lnTo>
                <a:close/>
                <a:moveTo>
                  <a:pt x="2869527" y="782431"/>
                </a:moveTo>
                <a:lnTo>
                  <a:pt x="2869527" y="2429847"/>
                </a:lnTo>
                <a:lnTo>
                  <a:pt x="1753425" y="2429847"/>
                </a:lnTo>
                <a:lnTo>
                  <a:pt x="1753425" y="782431"/>
                </a:lnTo>
                <a:close/>
                <a:moveTo>
                  <a:pt x="1601025" y="1389240"/>
                </a:moveTo>
                <a:lnTo>
                  <a:pt x="1601025" y="2429847"/>
                </a:lnTo>
                <a:lnTo>
                  <a:pt x="1074483" y="2429847"/>
                </a:lnTo>
                <a:lnTo>
                  <a:pt x="1074483" y="1159450"/>
                </a:lnTo>
                <a:close/>
                <a:moveTo>
                  <a:pt x="579364" y="1536440"/>
                </a:moveTo>
                <a:lnTo>
                  <a:pt x="922074" y="1536440"/>
                </a:lnTo>
                <a:lnTo>
                  <a:pt x="922074" y="2429847"/>
                </a:lnTo>
                <a:lnTo>
                  <a:pt x="579364" y="2429847"/>
                </a:lnTo>
                <a:close/>
                <a:moveTo>
                  <a:pt x="4280865" y="2730551"/>
                </a:moveTo>
                <a:lnTo>
                  <a:pt x="3990705" y="2842241"/>
                </a:lnTo>
                <a:cubicBezTo>
                  <a:pt x="3967255" y="2851261"/>
                  <a:pt x="3949766" y="2871273"/>
                  <a:pt x="3943956" y="2895705"/>
                </a:cubicBezTo>
                <a:cubicBezTo>
                  <a:pt x="3902846" y="3068460"/>
                  <a:pt x="3834647" y="3232947"/>
                  <a:pt x="3741274" y="3384604"/>
                </a:cubicBezTo>
                <a:cubicBezTo>
                  <a:pt x="3728101" y="3405997"/>
                  <a:pt x="3726329" y="3432515"/>
                  <a:pt x="3736521" y="3455480"/>
                </a:cubicBezTo>
                <a:lnTo>
                  <a:pt x="3862813" y="3739849"/>
                </a:lnTo>
                <a:lnTo>
                  <a:pt x="3545306" y="4057364"/>
                </a:lnTo>
                <a:lnTo>
                  <a:pt x="3261033" y="3931110"/>
                </a:lnTo>
                <a:cubicBezTo>
                  <a:pt x="3238087" y="3920919"/>
                  <a:pt x="3211560" y="3922690"/>
                  <a:pt x="3190148" y="3935873"/>
                </a:cubicBezTo>
                <a:cubicBezTo>
                  <a:pt x="3038519" y="4029266"/>
                  <a:pt x="2873994" y="4097465"/>
                  <a:pt x="2701134" y="4138593"/>
                </a:cubicBezTo>
                <a:cubicBezTo>
                  <a:pt x="2676693" y="4144404"/>
                  <a:pt x="2656681" y="4161892"/>
                  <a:pt x="2647661" y="4185342"/>
                </a:cubicBezTo>
                <a:lnTo>
                  <a:pt x="2535999" y="4475417"/>
                </a:lnTo>
                <a:lnTo>
                  <a:pt x="2086962" y="4475417"/>
                </a:lnTo>
                <a:lnTo>
                  <a:pt x="1975272" y="4185257"/>
                </a:lnTo>
                <a:cubicBezTo>
                  <a:pt x="1966252" y="4161806"/>
                  <a:pt x="1946240" y="4144318"/>
                  <a:pt x="1921808" y="4138508"/>
                </a:cubicBezTo>
                <a:cubicBezTo>
                  <a:pt x="1749072" y="4097398"/>
                  <a:pt x="1584585" y="4029199"/>
                  <a:pt x="1432909" y="3935825"/>
                </a:cubicBezTo>
                <a:cubicBezTo>
                  <a:pt x="1411497" y="3922643"/>
                  <a:pt x="1384979" y="3920871"/>
                  <a:pt x="1362034" y="3931072"/>
                </a:cubicBezTo>
                <a:lnTo>
                  <a:pt x="1077665" y="4057364"/>
                </a:lnTo>
                <a:lnTo>
                  <a:pt x="760139" y="3739849"/>
                </a:lnTo>
                <a:lnTo>
                  <a:pt x="886403" y="3455584"/>
                </a:lnTo>
                <a:cubicBezTo>
                  <a:pt x="896594" y="3432620"/>
                  <a:pt x="894823" y="3406102"/>
                  <a:pt x="881640" y="3384699"/>
                </a:cubicBezTo>
                <a:cubicBezTo>
                  <a:pt x="788276" y="3233109"/>
                  <a:pt x="720067" y="3068584"/>
                  <a:pt x="678919" y="2895676"/>
                </a:cubicBezTo>
                <a:cubicBezTo>
                  <a:pt x="673109" y="2871245"/>
                  <a:pt x="655612" y="2851233"/>
                  <a:pt x="632171" y="2842212"/>
                </a:cubicBezTo>
                <a:lnTo>
                  <a:pt x="342087" y="2730551"/>
                </a:lnTo>
                <a:lnTo>
                  <a:pt x="342087" y="2582237"/>
                </a:lnTo>
                <a:lnTo>
                  <a:pt x="1402058" y="2582237"/>
                </a:lnTo>
                <a:cubicBezTo>
                  <a:pt x="1440910" y="3049953"/>
                  <a:pt x="1833921" y="3418675"/>
                  <a:pt x="2311486" y="3418675"/>
                </a:cubicBezTo>
                <a:cubicBezTo>
                  <a:pt x="2789060" y="3418675"/>
                  <a:pt x="3182070" y="3049943"/>
                  <a:pt x="3220923" y="2582237"/>
                </a:cubicBezTo>
                <a:lnTo>
                  <a:pt x="4280884" y="2582237"/>
                </a:lnTo>
                <a:lnTo>
                  <a:pt x="4280884" y="2730551"/>
                </a:lnTo>
                <a:close/>
                <a:moveTo>
                  <a:pt x="4701422" y="344672"/>
                </a:moveTo>
                <a:lnTo>
                  <a:pt x="4462231" y="40872"/>
                </a:lnTo>
                <a:cubicBezTo>
                  <a:pt x="4441790" y="14897"/>
                  <a:pt x="4411091" y="0"/>
                  <a:pt x="4378030" y="0"/>
                </a:cubicBezTo>
                <a:cubicBezTo>
                  <a:pt x="4344968" y="0"/>
                  <a:pt x="4314279" y="14897"/>
                  <a:pt x="4293829" y="40872"/>
                </a:cubicBezTo>
                <a:lnTo>
                  <a:pt x="4054627" y="344691"/>
                </a:lnTo>
                <a:cubicBezTo>
                  <a:pt x="4029014" y="377238"/>
                  <a:pt x="4024328" y="420586"/>
                  <a:pt x="4042416" y="457810"/>
                </a:cubicBezTo>
                <a:cubicBezTo>
                  <a:pt x="4060485" y="495024"/>
                  <a:pt x="4097433" y="518141"/>
                  <a:pt x="4138857" y="518141"/>
                </a:cubicBezTo>
                <a:lnTo>
                  <a:pt x="4161974" y="518141"/>
                </a:lnTo>
                <a:lnTo>
                  <a:pt x="4161974" y="1018985"/>
                </a:lnTo>
                <a:cubicBezTo>
                  <a:pt x="4161974" y="1061066"/>
                  <a:pt x="4196093" y="1095185"/>
                  <a:pt x="4238174" y="1095185"/>
                </a:cubicBezTo>
                <a:lnTo>
                  <a:pt x="4517895" y="1095185"/>
                </a:lnTo>
                <a:cubicBezTo>
                  <a:pt x="4559976" y="1095185"/>
                  <a:pt x="4594095" y="1061066"/>
                  <a:pt x="4594095" y="1018985"/>
                </a:cubicBezTo>
                <a:lnTo>
                  <a:pt x="4594095" y="518151"/>
                </a:lnTo>
                <a:lnTo>
                  <a:pt x="4617221" y="518151"/>
                </a:lnTo>
                <a:cubicBezTo>
                  <a:pt x="4658636" y="518151"/>
                  <a:pt x="4695593" y="495024"/>
                  <a:pt x="4713662" y="457800"/>
                </a:cubicBezTo>
                <a:cubicBezTo>
                  <a:pt x="4731731" y="420576"/>
                  <a:pt x="4727045" y="377228"/>
                  <a:pt x="4701422" y="344672"/>
                </a:cubicBezTo>
                <a:close/>
                <a:moveTo>
                  <a:pt x="4517895" y="365750"/>
                </a:moveTo>
                <a:cubicBezTo>
                  <a:pt x="4475813" y="365750"/>
                  <a:pt x="4441695" y="399869"/>
                  <a:pt x="4441695" y="441950"/>
                </a:cubicBezTo>
                <a:lnTo>
                  <a:pt x="4441695" y="942794"/>
                </a:lnTo>
                <a:lnTo>
                  <a:pt x="4314374" y="942794"/>
                </a:lnTo>
                <a:lnTo>
                  <a:pt x="4314374" y="441941"/>
                </a:lnTo>
                <a:cubicBezTo>
                  <a:pt x="4314374" y="421729"/>
                  <a:pt x="4306344" y="402346"/>
                  <a:pt x="4292048" y="388058"/>
                </a:cubicBezTo>
                <a:cubicBezTo>
                  <a:pt x="4277760" y="373771"/>
                  <a:pt x="4258377" y="365741"/>
                  <a:pt x="4238165" y="365741"/>
                </a:cubicBezTo>
                <a:lnTo>
                  <a:pt x="4232021" y="365741"/>
                </a:lnTo>
                <a:lnTo>
                  <a:pt x="4378030" y="180289"/>
                </a:lnTo>
                <a:lnTo>
                  <a:pt x="4524048" y="365750"/>
                </a:lnTo>
                <a:close/>
                <a:moveTo>
                  <a:pt x="486372" y="1095194"/>
                </a:moveTo>
                <a:cubicBezTo>
                  <a:pt x="528453" y="1095194"/>
                  <a:pt x="562572" y="1061076"/>
                  <a:pt x="562572" y="1018994"/>
                </a:cubicBezTo>
                <a:lnTo>
                  <a:pt x="562572" y="518151"/>
                </a:lnTo>
                <a:lnTo>
                  <a:pt x="585698" y="518151"/>
                </a:lnTo>
                <a:cubicBezTo>
                  <a:pt x="627123" y="518151"/>
                  <a:pt x="664080" y="495014"/>
                  <a:pt x="682148" y="457781"/>
                </a:cubicBezTo>
                <a:cubicBezTo>
                  <a:pt x="700217" y="420557"/>
                  <a:pt x="695522" y="377209"/>
                  <a:pt x="669899" y="344672"/>
                </a:cubicBezTo>
                <a:lnTo>
                  <a:pt x="430707" y="40872"/>
                </a:lnTo>
                <a:cubicBezTo>
                  <a:pt x="410267" y="14897"/>
                  <a:pt x="379568" y="0"/>
                  <a:pt x="346506" y="0"/>
                </a:cubicBezTo>
                <a:cubicBezTo>
                  <a:pt x="313445" y="0"/>
                  <a:pt x="282756" y="14897"/>
                  <a:pt x="262305" y="40872"/>
                </a:cubicBezTo>
                <a:lnTo>
                  <a:pt x="23104" y="344700"/>
                </a:lnTo>
                <a:cubicBezTo>
                  <a:pt x="-2509" y="377247"/>
                  <a:pt x="-7195" y="420595"/>
                  <a:pt x="10893" y="457819"/>
                </a:cubicBezTo>
                <a:cubicBezTo>
                  <a:pt x="28962" y="495033"/>
                  <a:pt x="65909" y="518151"/>
                  <a:pt x="107334" y="518151"/>
                </a:cubicBezTo>
                <a:lnTo>
                  <a:pt x="130460" y="518151"/>
                </a:lnTo>
                <a:lnTo>
                  <a:pt x="130460" y="1018994"/>
                </a:lnTo>
                <a:cubicBezTo>
                  <a:pt x="130460" y="1061076"/>
                  <a:pt x="164579" y="1095194"/>
                  <a:pt x="206660" y="1095194"/>
                </a:cubicBezTo>
                <a:close/>
                <a:moveTo>
                  <a:pt x="200498" y="365741"/>
                </a:moveTo>
                <a:lnTo>
                  <a:pt x="346506" y="180289"/>
                </a:lnTo>
                <a:lnTo>
                  <a:pt x="492525" y="365750"/>
                </a:lnTo>
                <a:lnTo>
                  <a:pt x="486372" y="365750"/>
                </a:lnTo>
                <a:cubicBezTo>
                  <a:pt x="444290" y="365750"/>
                  <a:pt x="410172" y="399869"/>
                  <a:pt x="410172" y="441950"/>
                </a:cubicBezTo>
                <a:lnTo>
                  <a:pt x="410172" y="942794"/>
                </a:lnTo>
                <a:lnTo>
                  <a:pt x="282860" y="942794"/>
                </a:lnTo>
                <a:lnTo>
                  <a:pt x="282860" y="441941"/>
                </a:lnTo>
                <a:cubicBezTo>
                  <a:pt x="282860" y="421729"/>
                  <a:pt x="274831" y="402346"/>
                  <a:pt x="260534" y="388058"/>
                </a:cubicBezTo>
                <a:cubicBezTo>
                  <a:pt x="246246" y="373771"/>
                  <a:pt x="226863" y="365741"/>
                  <a:pt x="206651" y="365741"/>
                </a:cubicBezTo>
                <a:close/>
              </a:path>
            </a:pathLst>
          </a:custGeom>
          <a:solidFill>
            <a:schemeClr val="bg1"/>
          </a:solidFill>
          <a:ln w="9525" cap="flat">
            <a:noFill/>
            <a:prstDash val="solid"/>
            <a:miter/>
          </a:ln>
        </p:spPr>
        <p:txBody>
          <a:bodyPr rtlCol="0" anchor="ctr"/>
          <a:lstStyle/>
          <a:p>
            <a:endParaRPr lang="en-GB" sz="2400">
              <a:latin typeface="Helvetica" panose="020B0604020202020204" pitchFamily="34" charset="0"/>
              <a:cs typeface="Helvetica" panose="020B0604020202020204" pitchFamily="34" charset="0"/>
            </a:endParaRPr>
          </a:p>
        </p:txBody>
      </p:sp>
      <p:sp>
        <p:nvSpPr>
          <p:cNvPr id="30" name="Free-form: Shape 2681">
            <a:extLst>
              <a:ext uri="{FF2B5EF4-FFF2-40B4-BE49-F238E27FC236}">
                <a16:creationId xmlns:a16="http://schemas.microsoft.com/office/drawing/2014/main" id="{70490A4E-A8A5-7384-9AFC-E3A566726F3A}"/>
              </a:ext>
              <a:ext uri="{C183D7F6-B498-43B3-948B-1728B52AA6E4}">
                <adec:decorative xmlns:adec="http://schemas.microsoft.com/office/drawing/2017/decorative" val="1"/>
              </a:ext>
            </a:extLst>
          </p:cNvPr>
          <p:cNvSpPr/>
          <p:nvPr/>
        </p:nvSpPr>
        <p:spPr>
          <a:xfrm>
            <a:off x="6088468" y="5499620"/>
            <a:ext cx="381989" cy="382723"/>
          </a:xfrm>
          <a:custGeom>
            <a:avLst/>
            <a:gdLst>
              <a:gd name="connsiteX0" fmla="*/ 1521886 w 4863944"/>
              <a:gd name="connsiteY0" fmla="*/ 3469554 h 4873275"/>
              <a:gd name="connsiteX1" fmla="*/ 1548717 w 4863944"/>
              <a:gd name="connsiteY1" fmla="*/ 3478570 h 4873275"/>
              <a:gd name="connsiteX2" fmla="*/ 1574851 w 4863944"/>
              <a:gd name="connsiteY2" fmla="*/ 3575954 h 4873275"/>
              <a:gd name="connsiteX3" fmla="*/ 1492211 w 4863944"/>
              <a:gd name="connsiteY3" fmla="*/ 3719206 h 4873275"/>
              <a:gd name="connsiteX4" fmla="*/ 1368694 w 4863944"/>
              <a:gd name="connsiteY4" fmla="*/ 3647956 h 4873275"/>
              <a:gd name="connsiteX5" fmla="*/ 1451333 w 4863944"/>
              <a:gd name="connsiteY5" fmla="*/ 3504703 h 4873275"/>
              <a:gd name="connsiteX6" fmla="*/ 1494621 w 4863944"/>
              <a:gd name="connsiteY6" fmla="*/ 3471463 h 4873275"/>
              <a:gd name="connsiteX7" fmla="*/ 1521886 w 4863944"/>
              <a:gd name="connsiteY7" fmla="*/ 3469554 h 4873275"/>
              <a:gd name="connsiteX8" fmla="*/ 2345572 w 4863944"/>
              <a:gd name="connsiteY8" fmla="*/ 3014121 h 4873275"/>
              <a:gd name="connsiteX9" fmla="*/ 2168527 w 4863944"/>
              <a:gd name="connsiteY9" fmla="*/ 3192085 h 4873275"/>
              <a:gd name="connsiteX10" fmla="*/ 2168527 w 4863944"/>
              <a:gd name="connsiteY10" fmla="*/ 4550488 h 4873275"/>
              <a:gd name="connsiteX11" fmla="*/ 2436780 w 4863944"/>
              <a:gd name="connsiteY11" fmla="*/ 4705300 h 4873275"/>
              <a:gd name="connsiteX12" fmla="*/ 3612250 w 4863944"/>
              <a:gd name="connsiteY12" fmla="*/ 4026103 h 4873275"/>
              <a:gd name="connsiteX13" fmla="*/ 3612250 w 4863944"/>
              <a:gd name="connsiteY13" fmla="*/ 3716469 h 4873275"/>
              <a:gd name="connsiteX14" fmla="*/ 2436780 w 4863944"/>
              <a:gd name="connsiteY14" fmla="*/ 3037273 h 4873275"/>
              <a:gd name="connsiteX15" fmla="*/ 2345572 w 4863944"/>
              <a:gd name="connsiteY15" fmla="*/ 3014121 h 4873275"/>
              <a:gd name="connsiteX16" fmla="*/ 965845 w 4863944"/>
              <a:gd name="connsiteY16" fmla="*/ 2927229 h 4873275"/>
              <a:gd name="connsiteX17" fmla="*/ 1007753 w 4863944"/>
              <a:gd name="connsiteY17" fmla="*/ 3060620 h 4873275"/>
              <a:gd name="connsiteX18" fmla="*/ 864605 w 4863944"/>
              <a:gd name="connsiteY18" fmla="*/ 3143326 h 4873275"/>
              <a:gd name="connsiteX19" fmla="*/ 793269 w 4863944"/>
              <a:gd name="connsiteY19" fmla="*/ 3019856 h 4873275"/>
              <a:gd name="connsiteX20" fmla="*/ 936417 w 4863944"/>
              <a:gd name="connsiteY20" fmla="*/ 2937150 h 4873275"/>
              <a:gd name="connsiteX21" fmla="*/ 965845 w 4863944"/>
              <a:gd name="connsiteY21" fmla="*/ 2927229 h 4873275"/>
              <a:gd name="connsiteX22" fmla="*/ 1363047 w 4863944"/>
              <a:gd name="connsiteY22" fmla="*/ 2189735 h 4873275"/>
              <a:gd name="connsiteX23" fmla="*/ 1363047 w 4863944"/>
              <a:gd name="connsiteY23" fmla="*/ 2328805 h 4873275"/>
              <a:gd name="connsiteX24" fmla="*/ 1904476 w 4863944"/>
              <a:gd name="connsiteY24" fmla="*/ 2328805 h 4873275"/>
              <a:gd name="connsiteX25" fmla="*/ 1904476 w 4863944"/>
              <a:gd name="connsiteY25" fmla="*/ 2189735 h 4873275"/>
              <a:gd name="connsiteX26" fmla="*/ 3730196 w 4863944"/>
              <a:gd name="connsiteY26" fmla="*/ 2187968 h 4873275"/>
              <a:gd name="connsiteX27" fmla="*/ 3895485 w 4863944"/>
              <a:gd name="connsiteY27" fmla="*/ 2187968 h 4873275"/>
              <a:gd name="connsiteX28" fmla="*/ 3895485 w 4863944"/>
              <a:gd name="connsiteY28" fmla="*/ 2330564 h 4873275"/>
              <a:gd name="connsiteX29" fmla="*/ 3730196 w 4863944"/>
              <a:gd name="connsiteY29" fmla="*/ 2330564 h 4873275"/>
              <a:gd name="connsiteX30" fmla="*/ 3730196 w 4863944"/>
              <a:gd name="connsiteY30" fmla="*/ 2187968 h 4873275"/>
              <a:gd name="connsiteX31" fmla="*/ 608778 w 4863944"/>
              <a:gd name="connsiteY31" fmla="*/ 2187968 h 4873275"/>
              <a:gd name="connsiteX32" fmla="*/ 774066 w 4863944"/>
              <a:gd name="connsiteY32" fmla="*/ 2187968 h 4873275"/>
              <a:gd name="connsiteX33" fmla="*/ 845364 w 4863944"/>
              <a:gd name="connsiteY33" fmla="*/ 2259266 h 4873275"/>
              <a:gd name="connsiteX34" fmla="*/ 774066 w 4863944"/>
              <a:gd name="connsiteY34" fmla="*/ 2330564 h 4873275"/>
              <a:gd name="connsiteX35" fmla="*/ 608778 w 4863944"/>
              <a:gd name="connsiteY35" fmla="*/ 2330564 h 4873275"/>
              <a:gd name="connsiteX36" fmla="*/ 608778 w 4863944"/>
              <a:gd name="connsiteY36" fmla="*/ 2187968 h 4873275"/>
              <a:gd name="connsiteX37" fmla="*/ 2252145 w 4863944"/>
              <a:gd name="connsiteY37" fmla="*/ 2048208 h 4873275"/>
              <a:gd name="connsiteX38" fmla="*/ 2040190 w 4863944"/>
              <a:gd name="connsiteY38" fmla="*/ 2259275 h 4873275"/>
              <a:gd name="connsiteX39" fmla="*/ 2252127 w 4863944"/>
              <a:gd name="connsiteY39" fmla="*/ 2471430 h 4873275"/>
              <a:gd name="connsiteX40" fmla="*/ 2464063 w 4863944"/>
              <a:gd name="connsiteY40" fmla="*/ 2259275 h 4873275"/>
              <a:gd name="connsiteX41" fmla="*/ 2252145 w 4863944"/>
              <a:gd name="connsiteY41" fmla="*/ 2048208 h 4873275"/>
              <a:gd name="connsiteX42" fmla="*/ 3666475 w 4863944"/>
              <a:gd name="connsiteY42" fmla="*/ 1366176 h 4873275"/>
              <a:gd name="connsiteX43" fmla="*/ 3737051 w 4863944"/>
              <a:gd name="connsiteY43" fmla="*/ 1401272 h 4873275"/>
              <a:gd name="connsiteX44" fmla="*/ 3710984 w 4863944"/>
              <a:gd name="connsiteY44" fmla="*/ 1498675 h 4873275"/>
              <a:gd name="connsiteX45" fmla="*/ 3567836 w 4863944"/>
              <a:gd name="connsiteY45" fmla="*/ 1581381 h 4873275"/>
              <a:gd name="connsiteX46" fmla="*/ 3496500 w 4863944"/>
              <a:gd name="connsiteY46" fmla="*/ 1457911 h 4873275"/>
              <a:gd name="connsiteX47" fmla="*/ 3639648 w 4863944"/>
              <a:gd name="connsiteY47" fmla="*/ 1375205 h 4873275"/>
              <a:gd name="connsiteX48" fmla="*/ 3666475 w 4863944"/>
              <a:gd name="connsiteY48" fmla="*/ 1366176 h 4873275"/>
              <a:gd name="connsiteX49" fmla="*/ 836048 w 4863944"/>
              <a:gd name="connsiteY49" fmla="*/ 1365782 h 4873275"/>
              <a:gd name="connsiteX50" fmla="*/ 864606 w 4863944"/>
              <a:gd name="connsiteY50" fmla="*/ 1375205 h 4873275"/>
              <a:gd name="connsiteX51" fmla="*/ 1007754 w 4863944"/>
              <a:gd name="connsiteY51" fmla="*/ 1457911 h 4873275"/>
              <a:gd name="connsiteX52" fmla="*/ 936417 w 4863944"/>
              <a:gd name="connsiteY52" fmla="*/ 1581381 h 4873275"/>
              <a:gd name="connsiteX53" fmla="*/ 793269 w 4863944"/>
              <a:gd name="connsiteY53" fmla="*/ 1498675 h 4873275"/>
              <a:gd name="connsiteX54" fmla="*/ 836048 w 4863944"/>
              <a:gd name="connsiteY54" fmla="*/ 1365782 h 4873275"/>
              <a:gd name="connsiteX55" fmla="*/ 2252128 w 4863944"/>
              <a:gd name="connsiteY55" fmla="*/ 1107860 h 4873275"/>
              <a:gd name="connsiteX56" fmla="*/ 2182597 w 4863944"/>
              <a:gd name="connsiteY56" fmla="*/ 1176873 h 4873275"/>
              <a:gd name="connsiteX57" fmla="*/ 2182597 w 4863944"/>
              <a:gd name="connsiteY57" fmla="*/ 1911397 h 4873275"/>
              <a:gd name="connsiteX58" fmla="*/ 2321666 w 4863944"/>
              <a:gd name="connsiteY58" fmla="*/ 1911397 h 4873275"/>
              <a:gd name="connsiteX59" fmla="*/ 2321666 w 4863944"/>
              <a:gd name="connsiteY59" fmla="*/ 1176873 h 4873275"/>
              <a:gd name="connsiteX60" fmla="*/ 2252128 w 4863944"/>
              <a:gd name="connsiteY60" fmla="*/ 1107860 h 4873275"/>
              <a:gd name="connsiteX61" fmla="*/ 2252127 w 4863944"/>
              <a:gd name="connsiteY61" fmla="*/ 964746 h 4873275"/>
              <a:gd name="connsiteX62" fmla="*/ 2464263 w 4863944"/>
              <a:gd name="connsiteY62" fmla="*/ 1176873 h 4873275"/>
              <a:gd name="connsiteX63" fmla="*/ 2464263 w 4863944"/>
              <a:gd name="connsiteY63" fmla="*/ 1975194 h 4873275"/>
              <a:gd name="connsiteX64" fmla="*/ 2252127 w 4863944"/>
              <a:gd name="connsiteY64" fmla="*/ 2614017 h 4873275"/>
              <a:gd name="connsiteX65" fmla="*/ 1968132 w 4863944"/>
              <a:gd name="connsiteY65" fmla="*/ 2471392 h 4873275"/>
              <a:gd name="connsiteX66" fmla="*/ 1363047 w 4863944"/>
              <a:gd name="connsiteY66" fmla="*/ 2471392 h 4873275"/>
              <a:gd name="connsiteX67" fmla="*/ 1150911 w 4863944"/>
              <a:gd name="connsiteY67" fmla="*/ 2259265 h 4873275"/>
              <a:gd name="connsiteX68" fmla="*/ 1363047 w 4863944"/>
              <a:gd name="connsiteY68" fmla="*/ 2047129 h 4873275"/>
              <a:gd name="connsiteX69" fmla="*/ 1968132 w 4863944"/>
              <a:gd name="connsiteY69" fmla="*/ 2047129 h 4873275"/>
              <a:gd name="connsiteX70" fmla="*/ 2040000 w 4863944"/>
              <a:gd name="connsiteY70" fmla="*/ 1975185 h 4873275"/>
              <a:gd name="connsiteX71" fmla="*/ 2040000 w 4863944"/>
              <a:gd name="connsiteY71" fmla="*/ 1176873 h 4873275"/>
              <a:gd name="connsiteX72" fmla="*/ 2252127 w 4863944"/>
              <a:gd name="connsiteY72" fmla="*/ 964746 h 4873275"/>
              <a:gd name="connsiteX73" fmla="*/ 1447546 w 4863944"/>
              <a:gd name="connsiteY73" fmla="*/ 766489 h 4873275"/>
              <a:gd name="connsiteX74" fmla="*/ 1492211 w 4863944"/>
              <a:gd name="connsiteY74" fmla="*/ 799325 h 4873275"/>
              <a:gd name="connsiteX75" fmla="*/ 1574850 w 4863944"/>
              <a:gd name="connsiteY75" fmla="*/ 942587 h 4873275"/>
              <a:gd name="connsiteX76" fmla="*/ 1451333 w 4863944"/>
              <a:gd name="connsiteY76" fmla="*/ 1013837 h 4873275"/>
              <a:gd name="connsiteX77" fmla="*/ 1368694 w 4863944"/>
              <a:gd name="connsiteY77" fmla="*/ 870575 h 4873275"/>
              <a:gd name="connsiteX78" fmla="*/ 1447546 w 4863944"/>
              <a:gd name="connsiteY78" fmla="*/ 766489 h 4873275"/>
              <a:gd name="connsiteX79" fmla="*/ 3082592 w 4863944"/>
              <a:gd name="connsiteY79" fmla="*/ 764172 h 4873275"/>
              <a:gd name="connsiteX80" fmla="*/ 3109436 w 4863944"/>
              <a:gd name="connsiteY80" fmla="*/ 773191 h 4873275"/>
              <a:gd name="connsiteX81" fmla="*/ 3135560 w 4863944"/>
              <a:gd name="connsiteY81" fmla="*/ 870575 h 4873275"/>
              <a:gd name="connsiteX82" fmla="*/ 3052920 w 4863944"/>
              <a:gd name="connsiteY82" fmla="*/ 1013837 h 4873275"/>
              <a:gd name="connsiteX83" fmla="*/ 2929413 w 4863944"/>
              <a:gd name="connsiteY83" fmla="*/ 942586 h 4873275"/>
              <a:gd name="connsiteX84" fmla="*/ 3012052 w 4863944"/>
              <a:gd name="connsiteY84" fmla="*/ 799324 h 4873275"/>
              <a:gd name="connsiteX85" fmla="*/ 3082592 w 4863944"/>
              <a:gd name="connsiteY85" fmla="*/ 764172 h 4873275"/>
              <a:gd name="connsiteX86" fmla="*/ 2252126 w 4863944"/>
              <a:gd name="connsiteY86" fmla="*/ 546167 h 4873275"/>
              <a:gd name="connsiteX87" fmla="*/ 2323424 w 4863944"/>
              <a:gd name="connsiteY87" fmla="*/ 614606 h 4873275"/>
              <a:gd name="connsiteX88" fmla="*/ 2323424 w 4863944"/>
              <a:gd name="connsiteY88" fmla="*/ 780027 h 4873275"/>
              <a:gd name="connsiteX89" fmla="*/ 2252126 w 4863944"/>
              <a:gd name="connsiteY89" fmla="*/ 851325 h 4873275"/>
              <a:gd name="connsiteX90" fmla="*/ 2180828 w 4863944"/>
              <a:gd name="connsiteY90" fmla="*/ 780027 h 4873275"/>
              <a:gd name="connsiteX91" fmla="*/ 2180828 w 4863944"/>
              <a:gd name="connsiteY91" fmla="*/ 614606 h 4873275"/>
              <a:gd name="connsiteX92" fmla="*/ 2252126 w 4863944"/>
              <a:gd name="connsiteY92" fmla="*/ 546167 h 4873275"/>
              <a:gd name="connsiteX93" fmla="*/ 2252127 w 4863944"/>
              <a:gd name="connsiteY93" fmla="*/ 433185 h 4873275"/>
              <a:gd name="connsiteX94" fmla="*/ 427557 w 4863944"/>
              <a:gd name="connsiteY94" fmla="*/ 2259247 h 4873275"/>
              <a:gd name="connsiteX95" fmla="*/ 2025921 w 4863944"/>
              <a:gd name="connsiteY95" fmla="*/ 4071373 h 4873275"/>
              <a:gd name="connsiteX96" fmla="*/ 2025921 w 4863944"/>
              <a:gd name="connsiteY96" fmla="*/ 3192075 h 4873275"/>
              <a:gd name="connsiteX97" fmla="*/ 2508116 w 4863944"/>
              <a:gd name="connsiteY97" fmla="*/ 2913793 h 4873275"/>
              <a:gd name="connsiteX98" fmla="*/ 3048376 w 4863944"/>
              <a:gd name="connsiteY98" fmla="*/ 3225966 h 4873275"/>
              <a:gd name="connsiteX99" fmla="*/ 3530571 w 4863944"/>
              <a:gd name="connsiteY99" fmla="*/ 2913803 h 4873275"/>
              <a:gd name="connsiteX100" fmla="*/ 3867602 w 4863944"/>
              <a:gd name="connsiteY100" fmla="*/ 3108542 h 4873275"/>
              <a:gd name="connsiteX101" fmla="*/ 2252127 w 4863944"/>
              <a:gd name="connsiteY101" fmla="*/ 433185 h 4873275"/>
              <a:gd name="connsiteX102" fmla="*/ 2274257 w 4863944"/>
              <a:gd name="connsiteY102" fmla="*/ 88 h 4873275"/>
              <a:gd name="connsiteX103" fmla="*/ 4239304 w 4863944"/>
              <a:gd name="connsiteY103" fmla="*/ 3323321 h 4873275"/>
              <a:gd name="connsiteX104" fmla="*/ 4706032 w 4863944"/>
              <a:gd name="connsiteY104" fmla="*/ 3592999 h 4873275"/>
              <a:gd name="connsiteX105" fmla="*/ 4706041 w 4863944"/>
              <a:gd name="connsiteY105" fmla="*/ 4149582 h 4873275"/>
              <a:gd name="connsiteX106" fmla="*/ 4503326 w 4863944"/>
              <a:gd name="connsiteY106" fmla="*/ 4266711 h 4873275"/>
              <a:gd name="connsiteX107" fmla="*/ 4431990 w 4863944"/>
              <a:gd name="connsiteY107" fmla="*/ 4143251 h 4873275"/>
              <a:gd name="connsiteX108" fmla="*/ 4634705 w 4863944"/>
              <a:gd name="connsiteY108" fmla="*/ 4026113 h 4873275"/>
              <a:gd name="connsiteX109" fmla="*/ 4634705 w 4863944"/>
              <a:gd name="connsiteY109" fmla="*/ 3716479 h 4873275"/>
              <a:gd name="connsiteX110" fmla="*/ 3459244 w 4863944"/>
              <a:gd name="connsiteY110" fmla="*/ 3037292 h 4873275"/>
              <a:gd name="connsiteX111" fmla="*/ 3190982 w 4863944"/>
              <a:gd name="connsiteY111" fmla="*/ 3192104 h 4873275"/>
              <a:gd name="connsiteX112" fmla="*/ 3190982 w 4863944"/>
              <a:gd name="connsiteY112" fmla="*/ 3308377 h 4873275"/>
              <a:gd name="connsiteX113" fmla="*/ 3683586 w 4863944"/>
              <a:gd name="connsiteY113" fmla="*/ 3593009 h 4873275"/>
              <a:gd name="connsiteX114" fmla="*/ 3683586 w 4863944"/>
              <a:gd name="connsiteY114" fmla="*/ 4149573 h 4873275"/>
              <a:gd name="connsiteX115" fmla="*/ 3190982 w 4863944"/>
              <a:gd name="connsiteY115" fmla="*/ 4434205 h 4873275"/>
              <a:gd name="connsiteX116" fmla="*/ 3190982 w 4863944"/>
              <a:gd name="connsiteY116" fmla="*/ 4550488 h 4873275"/>
              <a:gd name="connsiteX117" fmla="*/ 3459244 w 4863944"/>
              <a:gd name="connsiteY117" fmla="*/ 4705300 h 4873275"/>
              <a:gd name="connsiteX118" fmla="*/ 4112345 w 4863944"/>
              <a:gd name="connsiteY118" fmla="*/ 4327933 h 4873275"/>
              <a:gd name="connsiteX119" fmla="*/ 4183682 w 4863944"/>
              <a:gd name="connsiteY119" fmla="*/ 4451402 h 4873275"/>
              <a:gd name="connsiteX120" fmla="*/ 3530580 w 4863944"/>
              <a:gd name="connsiteY120" fmla="*/ 4828779 h 4873275"/>
              <a:gd name="connsiteX121" fmla="*/ 3048385 w 4863944"/>
              <a:gd name="connsiteY121" fmla="*/ 4516607 h 4873275"/>
              <a:gd name="connsiteX122" fmla="*/ 2508125 w 4863944"/>
              <a:gd name="connsiteY122" fmla="*/ 4828769 h 4873275"/>
              <a:gd name="connsiteX123" fmla="*/ 2025931 w 4863944"/>
              <a:gd name="connsiteY123" fmla="*/ 4550488 h 4873275"/>
              <a:gd name="connsiteX124" fmla="*/ 2025931 w 4863944"/>
              <a:gd name="connsiteY124" fmla="*/ 4502281 h 4873275"/>
              <a:gd name="connsiteX125" fmla="*/ 659086 w 4863944"/>
              <a:gd name="connsiteY125" fmla="*/ 665322 h 4873275"/>
              <a:gd name="connsiteX126" fmla="*/ 759911 w 4863944"/>
              <a:gd name="connsiteY126" fmla="*/ 665284 h 4873275"/>
              <a:gd name="connsiteX127" fmla="*/ 759949 w 4863944"/>
              <a:gd name="connsiteY127" fmla="*/ 766110 h 4873275"/>
              <a:gd name="connsiteX128" fmla="*/ 2025912 w 4863944"/>
              <a:gd name="connsiteY128" fmla="*/ 4358933 h 4873275"/>
              <a:gd name="connsiteX129" fmla="*/ 2025912 w 4863944"/>
              <a:gd name="connsiteY129" fmla="*/ 4214949 h 4873275"/>
              <a:gd name="connsiteX130" fmla="*/ 284941 w 4863944"/>
              <a:gd name="connsiteY130" fmla="*/ 2259285 h 4873275"/>
              <a:gd name="connsiteX131" fmla="*/ 2252098 w 4863944"/>
              <a:gd name="connsiteY131" fmla="*/ 290617 h 4873275"/>
              <a:gd name="connsiteX132" fmla="*/ 3991205 w 4863944"/>
              <a:gd name="connsiteY132" fmla="*/ 3179983 h 4873275"/>
              <a:gd name="connsiteX133" fmla="*/ 4115758 w 4863944"/>
              <a:gd name="connsiteY133" fmla="*/ 3251947 h 4873275"/>
              <a:gd name="connsiteX134" fmla="*/ 1043650 w 4863944"/>
              <a:gd name="connsiteY134" fmla="*/ 527451 h 4873275"/>
              <a:gd name="connsiteX135" fmla="*/ 944327 w 4863944"/>
              <a:gd name="connsiteY135" fmla="*/ 510063 h 4873275"/>
              <a:gd name="connsiteX136" fmla="*/ 961714 w 4863944"/>
              <a:gd name="connsiteY136" fmla="*/ 410740 h 4873275"/>
              <a:gd name="connsiteX137" fmla="*/ 2274257 w 4863944"/>
              <a:gd name="connsiteY137" fmla="*/ 88 h 48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863944" h="4873275">
                <a:moveTo>
                  <a:pt x="1521886" y="3469554"/>
                </a:moveTo>
                <a:cubicBezTo>
                  <a:pt x="1531077" y="3470692"/>
                  <a:pt x="1540194" y="3473651"/>
                  <a:pt x="1548717" y="3478570"/>
                </a:cubicBezTo>
                <a:cubicBezTo>
                  <a:pt x="1582826" y="3498239"/>
                  <a:pt x="1594529" y="3541845"/>
                  <a:pt x="1574851" y="3575954"/>
                </a:cubicBezTo>
                <a:lnTo>
                  <a:pt x="1492211" y="3719206"/>
                </a:lnTo>
                <a:cubicBezTo>
                  <a:pt x="1445554" y="3800116"/>
                  <a:pt x="1324128" y="3725205"/>
                  <a:pt x="1368694" y="3647956"/>
                </a:cubicBezTo>
                <a:lnTo>
                  <a:pt x="1451333" y="3504703"/>
                </a:lnTo>
                <a:cubicBezTo>
                  <a:pt x="1461172" y="3487644"/>
                  <a:pt x="1476996" y="3476191"/>
                  <a:pt x="1494621" y="3471463"/>
                </a:cubicBezTo>
                <a:cubicBezTo>
                  <a:pt x="1503433" y="3469099"/>
                  <a:pt x="1512696" y="3468416"/>
                  <a:pt x="1521886" y="3469554"/>
                </a:cubicBezTo>
                <a:close/>
                <a:moveTo>
                  <a:pt x="2345572" y="3014121"/>
                </a:moveTo>
                <a:cubicBezTo>
                  <a:pt x="2253695" y="3016736"/>
                  <a:pt x="2168527" y="3091504"/>
                  <a:pt x="2168527" y="3192085"/>
                </a:cubicBezTo>
                <a:lnTo>
                  <a:pt x="2168527" y="4550488"/>
                </a:lnTo>
                <a:cubicBezTo>
                  <a:pt x="2168527" y="4684490"/>
                  <a:pt x="2319936" y="4772824"/>
                  <a:pt x="2436780" y="4705300"/>
                </a:cubicBezTo>
                <a:lnTo>
                  <a:pt x="3612250" y="4026103"/>
                </a:lnTo>
                <a:cubicBezTo>
                  <a:pt x="3729588" y="3958294"/>
                  <a:pt x="3728590" y="3784345"/>
                  <a:pt x="3612250" y="3716469"/>
                </a:cubicBezTo>
                <a:lnTo>
                  <a:pt x="2436780" y="3037273"/>
                </a:lnTo>
                <a:cubicBezTo>
                  <a:pt x="2407569" y="3020394"/>
                  <a:pt x="2376198" y="3013249"/>
                  <a:pt x="2345572" y="3014121"/>
                </a:cubicBezTo>
                <a:close/>
                <a:moveTo>
                  <a:pt x="965845" y="2927229"/>
                </a:moveTo>
                <a:cubicBezTo>
                  <a:pt x="1031888" y="2920603"/>
                  <a:pt x="1075354" y="3021566"/>
                  <a:pt x="1007753" y="3060620"/>
                </a:cubicBezTo>
                <a:lnTo>
                  <a:pt x="864605" y="3143326"/>
                </a:lnTo>
                <a:cubicBezTo>
                  <a:pt x="783886" y="3189964"/>
                  <a:pt x="715982" y="3064508"/>
                  <a:pt x="793269" y="3019856"/>
                </a:cubicBezTo>
                <a:lnTo>
                  <a:pt x="936417" y="2937150"/>
                </a:lnTo>
                <a:cubicBezTo>
                  <a:pt x="946515" y="2931318"/>
                  <a:pt x="956411" y="2928176"/>
                  <a:pt x="965845" y="2927229"/>
                </a:cubicBezTo>
                <a:close/>
                <a:moveTo>
                  <a:pt x="1363047" y="2189735"/>
                </a:moveTo>
                <a:cubicBezTo>
                  <a:pt x="1271063" y="2192977"/>
                  <a:pt x="1270987" y="2325535"/>
                  <a:pt x="1363047" y="2328805"/>
                </a:cubicBezTo>
                <a:lnTo>
                  <a:pt x="1904476" y="2328805"/>
                </a:lnTo>
                <a:cubicBezTo>
                  <a:pt x="1895350" y="2284077"/>
                  <a:pt x="1895350" y="2234454"/>
                  <a:pt x="1904476" y="2189735"/>
                </a:cubicBezTo>
                <a:close/>
                <a:moveTo>
                  <a:pt x="3730196" y="2187968"/>
                </a:moveTo>
                <a:lnTo>
                  <a:pt x="3895485" y="2187968"/>
                </a:lnTo>
                <a:cubicBezTo>
                  <a:pt x="3988771" y="2187968"/>
                  <a:pt x="3984702" y="2330564"/>
                  <a:pt x="3895485" y="2330564"/>
                </a:cubicBezTo>
                <a:lnTo>
                  <a:pt x="3730196" y="2330564"/>
                </a:lnTo>
                <a:cubicBezTo>
                  <a:pt x="3636910" y="2330564"/>
                  <a:pt x="3640969" y="2187968"/>
                  <a:pt x="3730196" y="2187968"/>
                </a:cubicBezTo>
                <a:close/>
                <a:moveTo>
                  <a:pt x="608778" y="2187968"/>
                </a:moveTo>
                <a:lnTo>
                  <a:pt x="774066" y="2187968"/>
                </a:lnTo>
                <a:cubicBezTo>
                  <a:pt x="813442" y="2187968"/>
                  <a:pt x="845364" y="2219891"/>
                  <a:pt x="845364" y="2259266"/>
                </a:cubicBezTo>
                <a:cubicBezTo>
                  <a:pt x="845364" y="2298642"/>
                  <a:pt x="813442" y="2330564"/>
                  <a:pt x="774066" y="2330564"/>
                </a:cubicBezTo>
                <a:lnTo>
                  <a:pt x="608778" y="2330564"/>
                </a:lnTo>
                <a:cubicBezTo>
                  <a:pt x="515491" y="2330564"/>
                  <a:pt x="519560" y="2187968"/>
                  <a:pt x="608778" y="2187968"/>
                </a:cubicBezTo>
                <a:close/>
                <a:moveTo>
                  <a:pt x="2252145" y="2048208"/>
                </a:moveTo>
                <a:cubicBezTo>
                  <a:pt x="2149082" y="2048197"/>
                  <a:pt x="2046013" y="2118542"/>
                  <a:pt x="2040190" y="2259275"/>
                </a:cubicBezTo>
                <a:cubicBezTo>
                  <a:pt x="2040190" y="2376252"/>
                  <a:pt x="2135264" y="2471430"/>
                  <a:pt x="2252127" y="2471430"/>
                </a:cubicBezTo>
                <a:cubicBezTo>
                  <a:pt x="2368989" y="2471430"/>
                  <a:pt x="2464063" y="2376252"/>
                  <a:pt x="2464063" y="2259275"/>
                </a:cubicBezTo>
                <a:cubicBezTo>
                  <a:pt x="2458264" y="2118585"/>
                  <a:pt x="2355208" y="2048218"/>
                  <a:pt x="2252145" y="2048208"/>
                </a:cubicBezTo>
                <a:close/>
                <a:moveTo>
                  <a:pt x="3666475" y="1366176"/>
                </a:moveTo>
                <a:cubicBezTo>
                  <a:pt x="3694046" y="1362744"/>
                  <a:pt x="3722278" y="1375690"/>
                  <a:pt x="3737051" y="1401272"/>
                </a:cubicBezTo>
                <a:cubicBezTo>
                  <a:pt x="3756748" y="1435362"/>
                  <a:pt x="3745074" y="1478977"/>
                  <a:pt x="3710984" y="1498675"/>
                </a:cubicBezTo>
                <a:lnTo>
                  <a:pt x="3567836" y="1581381"/>
                </a:lnTo>
                <a:cubicBezTo>
                  <a:pt x="3487117" y="1628019"/>
                  <a:pt x="3419213" y="1502563"/>
                  <a:pt x="3496500" y="1457911"/>
                </a:cubicBezTo>
                <a:lnTo>
                  <a:pt x="3639648" y="1375205"/>
                </a:lnTo>
                <a:cubicBezTo>
                  <a:pt x="3648168" y="1370283"/>
                  <a:pt x="3657285" y="1367320"/>
                  <a:pt x="3666475" y="1366176"/>
                </a:cubicBezTo>
                <a:close/>
                <a:moveTo>
                  <a:pt x="836048" y="1365782"/>
                </a:moveTo>
                <a:cubicBezTo>
                  <a:pt x="845331" y="1366642"/>
                  <a:pt x="854950" y="1369626"/>
                  <a:pt x="864606" y="1375205"/>
                </a:cubicBezTo>
                <a:lnTo>
                  <a:pt x="1007754" y="1457911"/>
                </a:lnTo>
                <a:cubicBezTo>
                  <a:pt x="1088577" y="1504607"/>
                  <a:pt x="1013609" y="1625975"/>
                  <a:pt x="936417" y="1581381"/>
                </a:cubicBezTo>
                <a:lnTo>
                  <a:pt x="793269" y="1498675"/>
                </a:lnTo>
                <a:cubicBezTo>
                  <a:pt x="722590" y="1457842"/>
                  <a:pt x="771072" y="1359764"/>
                  <a:pt x="836048" y="1365782"/>
                </a:cubicBezTo>
                <a:close/>
                <a:moveTo>
                  <a:pt x="2252128" y="1107860"/>
                </a:moveTo>
                <a:cubicBezTo>
                  <a:pt x="2218175" y="1107868"/>
                  <a:pt x="2184223" y="1130881"/>
                  <a:pt x="2182597" y="1176873"/>
                </a:cubicBezTo>
                <a:lnTo>
                  <a:pt x="2182597" y="1911397"/>
                </a:lnTo>
                <a:cubicBezTo>
                  <a:pt x="2228389" y="1902242"/>
                  <a:pt x="2275864" y="1902242"/>
                  <a:pt x="2321666" y="1911397"/>
                </a:cubicBezTo>
                <a:lnTo>
                  <a:pt x="2321666" y="1176873"/>
                </a:lnTo>
                <a:cubicBezTo>
                  <a:pt x="2320036" y="1130848"/>
                  <a:pt x="2286082" y="1107851"/>
                  <a:pt x="2252128" y="1107860"/>
                </a:cubicBezTo>
                <a:close/>
                <a:moveTo>
                  <a:pt x="2252127" y="964746"/>
                </a:moveTo>
                <a:cubicBezTo>
                  <a:pt x="2369103" y="964746"/>
                  <a:pt x="2464263" y="1059905"/>
                  <a:pt x="2464263" y="1176873"/>
                </a:cubicBezTo>
                <a:lnTo>
                  <a:pt x="2464263" y="1975194"/>
                </a:lnTo>
                <a:cubicBezTo>
                  <a:pt x="2734084" y="2177472"/>
                  <a:pt x="2593950" y="2611907"/>
                  <a:pt x="2252127" y="2614017"/>
                </a:cubicBezTo>
                <a:cubicBezTo>
                  <a:pt x="2136063" y="2614017"/>
                  <a:pt x="2032842" y="2557920"/>
                  <a:pt x="1968132" y="2471392"/>
                </a:cubicBezTo>
                <a:lnTo>
                  <a:pt x="1363047" y="2471392"/>
                </a:lnTo>
                <a:cubicBezTo>
                  <a:pt x="1246070" y="2471392"/>
                  <a:pt x="1150911" y="2376233"/>
                  <a:pt x="1150911" y="2259265"/>
                </a:cubicBezTo>
                <a:cubicBezTo>
                  <a:pt x="1150911" y="2142289"/>
                  <a:pt x="1246070" y="2047129"/>
                  <a:pt x="1363047" y="2047129"/>
                </a:cubicBezTo>
                <a:lnTo>
                  <a:pt x="1968132" y="2047129"/>
                </a:lnTo>
                <a:cubicBezTo>
                  <a:pt x="1988532" y="2019856"/>
                  <a:pt x="2012755" y="1995605"/>
                  <a:pt x="2040000" y="1975185"/>
                </a:cubicBezTo>
                <a:lnTo>
                  <a:pt x="2040000" y="1176873"/>
                </a:lnTo>
                <a:cubicBezTo>
                  <a:pt x="2040000" y="1059905"/>
                  <a:pt x="2135160" y="964746"/>
                  <a:pt x="2252127" y="964746"/>
                </a:cubicBezTo>
                <a:close/>
                <a:moveTo>
                  <a:pt x="1447546" y="766489"/>
                </a:moveTo>
                <a:cubicBezTo>
                  <a:pt x="1464858" y="769745"/>
                  <a:pt x="1481065" y="780003"/>
                  <a:pt x="1492211" y="799325"/>
                </a:cubicBezTo>
                <a:lnTo>
                  <a:pt x="1574850" y="942587"/>
                </a:lnTo>
                <a:cubicBezTo>
                  <a:pt x="1621451" y="1023363"/>
                  <a:pt x="1495938" y="1091172"/>
                  <a:pt x="1451333" y="1013837"/>
                </a:cubicBezTo>
                <a:lnTo>
                  <a:pt x="1368694" y="870575"/>
                </a:lnTo>
                <a:cubicBezTo>
                  <a:pt x="1333729" y="809972"/>
                  <a:pt x="1395611" y="756721"/>
                  <a:pt x="1447546" y="766489"/>
                </a:cubicBezTo>
                <a:close/>
                <a:moveTo>
                  <a:pt x="3082592" y="764172"/>
                </a:moveTo>
                <a:cubicBezTo>
                  <a:pt x="3091785" y="765310"/>
                  <a:pt x="3100907" y="768269"/>
                  <a:pt x="3109436" y="773191"/>
                </a:cubicBezTo>
                <a:cubicBezTo>
                  <a:pt x="3143545" y="792870"/>
                  <a:pt x="3155238" y="836466"/>
                  <a:pt x="3135560" y="870575"/>
                </a:cubicBezTo>
                <a:lnTo>
                  <a:pt x="3052920" y="1013837"/>
                </a:lnTo>
                <a:cubicBezTo>
                  <a:pt x="3006263" y="1094746"/>
                  <a:pt x="2884837" y="1019836"/>
                  <a:pt x="2929413" y="942586"/>
                </a:cubicBezTo>
                <a:lnTo>
                  <a:pt x="3012052" y="799324"/>
                </a:lnTo>
                <a:cubicBezTo>
                  <a:pt x="3026804" y="773743"/>
                  <a:pt x="3055015" y="760759"/>
                  <a:pt x="3082592" y="764172"/>
                </a:cubicBezTo>
                <a:close/>
                <a:moveTo>
                  <a:pt x="2252126" y="546167"/>
                </a:moveTo>
                <a:cubicBezTo>
                  <a:pt x="2287775" y="546675"/>
                  <a:pt x="2323424" y="569997"/>
                  <a:pt x="2323424" y="614606"/>
                </a:cubicBezTo>
                <a:lnTo>
                  <a:pt x="2323424" y="780027"/>
                </a:lnTo>
                <a:cubicBezTo>
                  <a:pt x="2323424" y="819403"/>
                  <a:pt x="2291502" y="851325"/>
                  <a:pt x="2252126" y="851325"/>
                </a:cubicBezTo>
                <a:cubicBezTo>
                  <a:pt x="2212751" y="851325"/>
                  <a:pt x="2180828" y="819403"/>
                  <a:pt x="2180828" y="780027"/>
                </a:cubicBezTo>
                <a:lnTo>
                  <a:pt x="2180828" y="614606"/>
                </a:lnTo>
                <a:cubicBezTo>
                  <a:pt x="2180828" y="567963"/>
                  <a:pt x="2216477" y="545658"/>
                  <a:pt x="2252126" y="546167"/>
                </a:cubicBezTo>
                <a:close/>
                <a:moveTo>
                  <a:pt x="2252127" y="433185"/>
                </a:moveTo>
                <a:cubicBezTo>
                  <a:pt x="1246051" y="433185"/>
                  <a:pt x="427547" y="1252364"/>
                  <a:pt x="427557" y="2259247"/>
                </a:cubicBezTo>
                <a:cubicBezTo>
                  <a:pt x="411301" y="3156493"/>
                  <a:pt x="1135891" y="3976394"/>
                  <a:pt x="2025921" y="4071373"/>
                </a:cubicBezTo>
                <a:lnTo>
                  <a:pt x="2025921" y="3192075"/>
                </a:lnTo>
                <a:cubicBezTo>
                  <a:pt x="2025921" y="2949024"/>
                  <a:pt x="2296655" y="2791607"/>
                  <a:pt x="2508116" y="2913793"/>
                </a:cubicBezTo>
                <a:lnTo>
                  <a:pt x="3048376" y="3225966"/>
                </a:lnTo>
                <a:cubicBezTo>
                  <a:pt x="3038090" y="2976450"/>
                  <a:pt x="3300686" y="2780951"/>
                  <a:pt x="3530571" y="2913803"/>
                </a:cubicBezTo>
                <a:lnTo>
                  <a:pt x="3867602" y="3108542"/>
                </a:lnTo>
                <a:cubicBezTo>
                  <a:pt x="4508935" y="1913850"/>
                  <a:pt x="3609503" y="421454"/>
                  <a:pt x="2252127" y="433185"/>
                </a:cubicBezTo>
                <a:close/>
                <a:moveTo>
                  <a:pt x="2274257" y="88"/>
                </a:moveTo>
                <a:cubicBezTo>
                  <a:pt x="3811023" y="14039"/>
                  <a:pt x="5082963" y="1670227"/>
                  <a:pt x="4239304" y="3323321"/>
                </a:cubicBezTo>
                <a:lnTo>
                  <a:pt x="4706032" y="3592999"/>
                </a:lnTo>
                <a:cubicBezTo>
                  <a:pt x="4916571" y="3714654"/>
                  <a:pt x="4916590" y="4027919"/>
                  <a:pt x="4706041" y="4149582"/>
                </a:cubicBezTo>
                <a:lnTo>
                  <a:pt x="4503326" y="4266711"/>
                </a:lnTo>
                <a:cubicBezTo>
                  <a:pt x="4422616" y="4313369"/>
                  <a:pt x="4354703" y="4187903"/>
                  <a:pt x="4431990" y="4143251"/>
                </a:cubicBezTo>
                <a:lnTo>
                  <a:pt x="4634705" y="4026113"/>
                </a:lnTo>
                <a:cubicBezTo>
                  <a:pt x="4751453" y="3958655"/>
                  <a:pt x="4751387" y="3783908"/>
                  <a:pt x="4634705" y="3716479"/>
                </a:cubicBezTo>
                <a:lnTo>
                  <a:pt x="3459244" y="3037292"/>
                </a:lnTo>
                <a:cubicBezTo>
                  <a:pt x="3342401" y="2969777"/>
                  <a:pt x="3190982" y="3057997"/>
                  <a:pt x="3190982" y="3192104"/>
                </a:cubicBezTo>
                <a:lnTo>
                  <a:pt x="3190982" y="3308377"/>
                </a:lnTo>
                <a:lnTo>
                  <a:pt x="3683586" y="3593009"/>
                </a:lnTo>
                <a:cubicBezTo>
                  <a:pt x="3889467" y="3718047"/>
                  <a:pt x="3897006" y="4026265"/>
                  <a:pt x="3683586" y="4149573"/>
                </a:cubicBezTo>
                <a:lnTo>
                  <a:pt x="3190982" y="4434205"/>
                </a:lnTo>
                <a:lnTo>
                  <a:pt x="3190982" y="4550488"/>
                </a:lnTo>
                <a:cubicBezTo>
                  <a:pt x="3190982" y="4684500"/>
                  <a:pt x="3342391" y="4772815"/>
                  <a:pt x="3459244" y="4705300"/>
                </a:cubicBezTo>
                <a:lnTo>
                  <a:pt x="4112345" y="4327933"/>
                </a:lnTo>
                <a:cubicBezTo>
                  <a:pt x="4193122" y="4281266"/>
                  <a:pt x="4260941" y="4406769"/>
                  <a:pt x="4183682" y="4451402"/>
                </a:cubicBezTo>
                <a:lnTo>
                  <a:pt x="3530580" y="4828779"/>
                </a:lnTo>
                <a:cubicBezTo>
                  <a:pt x="3293765" y="4965596"/>
                  <a:pt x="3044336" y="4765770"/>
                  <a:pt x="3048385" y="4516607"/>
                </a:cubicBezTo>
                <a:lnTo>
                  <a:pt x="2508125" y="4828769"/>
                </a:lnTo>
                <a:cubicBezTo>
                  <a:pt x="2296037" y="4951317"/>
                  <a:pt x="2025931" y="4792484"/>
                  <a:pt x="2025931" y="4550488"/>
                </a:cubicBezTo>
                <a:lnTo>
                  <a:pt x="2025931" y="4502281"/>
                </a:lnTo>
                <a:cubicBezTo>
                  <a:pt x="145330" y="4313426"/>
                  <a:pt x="-680532" y="2002735"/>
                  <a:pt x="659086" y="665322"/>
                </a:cubicBezTo>
                <a:cubicBezTo>
                  <a:pt x="686911" y="637469"/>
                  <a:pt x="732057" y="637450"/>
                  <a:pt x="759911" y="665284"/>
                </a:cubicBezTo>
                <a:cubicBezTo>
                  <a:pt x="787765" y="693110"/>
                  <a:pt x="787784" y="738256"/>
                  <a:pt x="759949" y="766110"/>
                </a:cubicBezTo>
                <a:cubicBezTo>
                  <a:pt x="-489823" y="2013164"/>
                  <a:pt x="271556" y="4170782"/>
                  <a:pt x="2025912" y="4358933"/>
                </a:cubicBezTo>
                <a:lnTo>
                  <a:pt x="2025912" y="4214949"/>
                </a:lnTo>
                <a:cubicBezTo>
                  <a:pt x="1058613" y="4120835"/>
                  <a:pt x="267297" y="3233048"/>
                  <a:pt x="284941" y="2259285"/>
                </a:cubicBezTo>
                <a:cubicBezTo>
                  <a:pt x="284941" y="1173746"/>
                  <a:pt x="1167414" y="290607"/>
                  <a:pt x="2252098" y="290617"/>
                </a:cubicBezTo>
                <a:cubicBezTo>
                  <a:pt x="3718237" y="277878"/>
                  <a:pt x="4687361" y="1891709"/>
                  <a:pt x="3991205" y="3179983"/>
                </a:cubicBezTo>
                <a:lnTo>
                  <a:pt x="4115758" y="3251947"/>
                </a:lnTo>
                <a:cubicBezTo>
                  <a:pt x="5122518" y="1273478"/>
                  <a:pt x="2887746" y="-712863"/>
                  <a:pt x="1043650" y="527451"/>
                </a:cubicBezTo>
                <a:cubicBezTo>
                  <a:pt x="1011442" y="550076"/>
                  <a:pt x="966961" y="542300"/>
                  <a:pt x="944327" y="510063"/>
                </a:cubicBezTo>
                <a:cubicBezTo>
                  <a:pt x="921701" y="477837"/>
                  <a:pt x="929487" y="433365"/>
                  <a:pt x="961714" y="410740"/>
                </a:cubicBezTo>
                <a:cubicBezTo>
                  <a:pt x="1392905" y="121026"/>
                  <a:pt x="1843962" y="-3819"/>
                  <a:pt x="2274257" y="88"/>
                </a:cubicBezTo>
                <a:close/>
              </a:path>
            </a:pathLst>
          </a:custGeom>
          <a:solidFill>
            <a:schemeClr val="bg1"/>
          </a:solidFill>
          <a:ln w="9506" cap="flat">
            <a:noFill/>
            <a:prstDash val="solid"/>
            <a:miter/>
          </a:ln>
        </p:spPr>
        <p:txBody>
          <a:bodyPr rtlCol="0" anchor="ctr"/>
          <a:lstStyle/>
          <a:p>
            <a:endParaRPr lang="en-GB" sz="2400">
              <a:latin typeface="Helvetica" panose="020B0604020202020204" pitchFamily="34" charset="0"/>
              <a:cs typeface="Helvetica" panose="020B0604020202020204" pitchFamily="34" charset="0"/>
            </a:endParaRPr>
          </a:p>
        </p:txBody>
      </p:sp>
      <p:sp>
        <p:nvSpPr>
          <p:cNvPr id="33" name="Title 32">
            <a:extLst>
              <a:ext uri="{FF2B5EF4-FFF2-40B4-BE49-F238E27FC236}">
                <a16:creationId xmlns:a16="http://schemas.microsoft.com/office/drawing/2014/main" id="{76C933BC-0B6D-7670-2F32-A6B0D5F2F8F0}"/>
              </a:ext>
            </a:extLst>
          </p:cNvPr>
          <p:cNvSpPr>
            <a:spLocks noGrp="1"/>
          </p:cNvSpPr>
          <p:nvPr>
            <p:ph type="title"/>
          </p:nvPr>
        </p:nvSpPr>
        <p:spPr>
          <a:xfrm>
            <a:off x="5687743" y="1432316"/>
            <a:ext cx="5756544" cy="837141"/>
          </a:xfrm>
        </p:spPr>
        <p:txBody>
          <a:bodyPr/>
          <a:lstStyle/>
          <a:p>
            <a:pPr lvl="0"/>
            <a:r>
              <a:rPr lang="en-IN" dirty="0">
                <a:solidFill>
                  <a:schemeClr val="bg1"/>
                </a:solidFill>
                <a:sym typeface="Inter SemiBold"/>
              </a:rPr>
              <a:t>The</a:t>
            </a:r>
            <a:r>
              <a:rPr lang="en-IN" dirty="0">
                <a:sym typeface="Inter SemiBold"/>
              </a:rPr>
              <a:t> </a:t>
            </a:r>
            <a:r>
              <a:rPr lang="en-IN" dirty="0">
                <a:solidFill>
                  <a:schemeClr val="accent1"/>
                </a:solidFill>
                <a:sym typeface="Inter SemiBold"/>
              </a:rPr>
              <a:t>Copilot effect </a:t>
            </a:r>
          </a:p>
        </p:txBody>
      </p:sp>
      <p:sp>
        <p:nvSpPr>
          <p:cNvPr id="25" name="Google Shape;2650;p295">
            <a:extLst>
              <a:ext uri="{FF2B5EF4-FFF2-40B4-BE49-F238E27FC236}">
                <a16:creationId xmlns:a16="http://schemas.microsoft.com/office/drawing/2014/main" id="{E36BF757-359F-135B-EF4B-E73916935D6A}"/>
              </a:ext>
            </a:extLst>
          </p:cNvPr>
          <p:cNvSpPr txBox="1">
            <a:spLocks/>
          </p:cNvSpPr>
          <p:nvPr/>
        </p:nvSpPr>
        <p:spPr>
          <a:xfrm>
            <a:off x="5858973" y="2449598"/>
            <a:ext cx="4793699" cy="738664"/>
          </a:xfrm>
          <a:prstGeom prst="rect">
            <a:avLst/>
          </a:prstGeom>
          <a:noFill/>
          <a:ln>
            <a:noFill/>
          </a:ln>
        </p:spPr>
        <p:txBody>
          <a:bodyPr spcFirstLastPara="1" wrap="square" lIns="0" tIns="0" rIns="0" bIns="0" anchor="t" anchorCtr="0">
            <a:spAutoFit/>
          </a:bodyPr>
          <a:lstStyle/>
          <a:p>
            <a:r>
              <a:rPr lang="en-US" sz="2400" dirty="0">
                <a:solidFill>
                  <a:schemeClr val="accent2"/>
                </a:solidFill>
                <a:latin typeface="Helvetica" panose="020B0604020202020204" pitchFamily="34" charset="0"/>
                <a:ea typeface="Inter"/>
                <a:sym typeface="Inter"/>
              </a:rPr>
              <a:t>The world’s most widely adopted AI coding tool.</a:t>
            </a:r>
          </a:p>
        </p:txBody>
      </p:sp>
      <p:sp>
        <p:nvSpPr>
          <p:cNvPr id="27" name="Rectangle 26">
            <a:extLst>
              <a:ext uri="{FF2B5EF4-FFF2-40B4-BE49-F238E27FC236}">
                <a16:creationId xmlns:a16="http://schemas.microsoft.com/office/drawing/2014/main" id="{EEC6C9E9-C263-E16F-0DD0-B1CD2453D4F3}"/>
              </a:ext>
            </a:extLst>
          </p:cNvPr>
          <p:cNvSpPr>
            <a:spLocks/>
          </p:cNvSpPr>
          <p:nvPr/>
        </p:nvSpPr>
        <p:spPr>
          <a:xfrm>
            <a:off x="6841866" y="3507471"/>
            <a:ext cx="4535295" cy="462384"/>
          </a:xfrm>
          <a:prstGeom prst="rect">
            <a:avLst/>
          </a:prstGeom>
          <a:noFill/>
          <a:ln>
            <a:noFill/>
          </a:ln>
          <a:effectLst>
            <a:outerShdw blurRad="889000" dist="50800" dir="5400000" sx="89000" sy="89000" algn="ctr" rotWithShape="0">
              <a:srgbClr val="000000">
                <a:alpha val="48630"/>
              </a:srgbClr>
            </a:outerShdw>
          </a:effectLst>
        </p:spPr>
        <p:txBody>
          <a:bodyPr spcFirstLastPara="1" wrap="square" lIns="0" tIns="0" rIns="0" bIns="0" anchor="ctr" anchorCtr="0">
            <a:noAutofit/>
          </a:bodyPr>
          <a:lstStyle/>
          <a:p>
            <a:r>
              <a:rPr lang="en-US" sz="1600" dirty="0">
                <a:solidFill>
                  <a:schemeClr val="bg1"/>
                </a:solidFill>
                <a:latin typeface="Helvetica" panose="020B0604020202020204" pitchFamily="34" charset="0"/>
                <a:ea typeface="Inter"/>
                <a:sym typeface="Roboto Mono"/>
              </a:rPr>
              <a:t>Accelerated </a:t>
            </a:r>
            <a:r>
              <a:rPr lang="en-US" sz="1600">
                <a:solidFill>
                  <a:schemeClr val="bg1"/>
                </a:solidFill>
                <a:latin typeface="Helvetica" panose="020B0604020202020204" pitchFamily="34" charset="0"/>
                <a:ea typeface="Inter"/>
                <a:sym typeface="Roboto Mono"/>
              </a:rPr>
              <a:t>Time-to-Production Platforms</a:t>
            </a:r>
            <a:endParaRPr lang="en-IN" sz="1600" dirty="0">
              <a:solidFill>
                <a:schemeClr val="bg1"/>
              </a:solidFill>
              <a:latin typeface="Helvetica" panose="020B0604020202020204" pitchFamily="34" charset="0"/>
              <a:ea typeface="Inter"/>
              <a:sym typeface="Roboto Mono"/>
            </a:endParaRPr>
          </a:p>
        </p:txBody>
      </p:sp>
      <p:sp>
        <p:nvSpPr>
          <p:cNvPr id="29" name="Rectangle 28">
            <a:extLst>
              <a:ext uri="{FF2B5EF4-FFF2-40B4-BE49-F238E27FC236}">
                <a16:creationId xmlns:a16="http://schemas.microsoft.com/office/drawing/2014/main" id="{085698D8-BE58-E53F-BD92-97CD5A7F3AEA}"/>
              </a:ext>
            </a:extLst>
          </p:cNvPr>
          <p:cNvSpPr>
            <a:spLocks/>
          </p:cNvSpPr>
          <p:nvPr/>
        </p:nvSpPr>
        <p:spPr>
          <a:xfrm>
            <a:off x="6841866" y="4482132"/>
            <a:ext cx="4535295" cy="462384"/>
          </a:xfrm>
          <a:prstGeom prst="rect">
            <a:avLst/>
          </a:prstGeom>
          <a:noFill/>
          <a:ln>
            <a:noFill/>
          </a:ln>
          <a:effectLst>
            <a:outerShdw blurRad="889000" dist="50800" dir="5400000" sx="89000" sy="89000" algn="ctr" rotWithShape="0">
              <a:srgbClr val="000000">
                <a:alpha val="48630"/>
              </a:srgbClr>
            </a:outerShdw>
          </a:effectLst>
        </p:spPr>
        <p:txBody>
          <a:bodyPr spcFirstLastPara="1" wrap="square" lIns="0" tIns="0" rIns="0" bIns="0" anchor="ctr" anchorCtr="0">
            <a:noAutofit/>
          </a:bodyPr>
          <a:lstStyle/>
          <a:p>
            <a:r>
              <a:rPr lang="en-US" sz="1600" dirty="0">
                <a:solidFill>
                  <a:schemeClr val="bg1"/>
                </a:solidFill>
                <a:latin typeface="Helvetica" panose="020B0604020202020204" pitchFamily="34" charset="0"/>
                <a:ea typeface="Inter"/>
                <a:sym typeface="Roboto Mono"/>
              </a:rPr>
              <a:t>Enterprise-Grade Quality at Scale</a:t>
            </a:r>
            <a:endParaRPr lang="en-IN" sz="1600" dirty="0">
              <a:solidFill>
                <a:schemeClr val="bg1"/>
              </a:solidFill>
              <a:latin typeface="Helvetica" panose="020B0604020202020204" pitchFamily="34" charset="0"/>
              <a:ea typeface="Inter"/>
              <a:sym typeface="Roboto Mono"/>
            </a:endParaRPr>
          </a:p>
        </p:txBody>
      </p:sp>
      <p:sp>
        <p:nvSpPr>
          <p:cNvPr id="31" name="Rectangle 30">
            <a:extLst>
              <a:ext uri="{FF2B5EF4-FFF2-40B4-BE49-F238E27FC236}">
                <a16:creationId xmlns:a16="http://schemas.microsoft.com/office/drawing/2014/main" id="{EE7A3487-1F1F-358D-3F51-6309A994AEC6}"/>
              </a:ext>
            </a:extLst>
          </p:cNvPr>
          <p:cNvSpPr>
            <a:spLocks/>
          </p:cNvSpPr>
          <p:nvPr/>
        </p:nvSpPr>
        <p:spPr>
          <a:xfrm>
            <a:off x="6841866" y="5459789"/>
            <a:ext cx="4535295" cy="462384"/>
          </a:xfrm>
          <a:prstGeom prst="rect">
            <a:avLst/>
          </a:prstGeom>
          <a:noFill/>
          <a:ln>
            <a:noFill/>
          </a:ln>
          <a:effectLst>
            <a:outerShdw blurRad="889000" dist="50800" dir="5400000" sx="89000" sy="89000" algn="ctr" rotWithShape="0">
              <a:srgbClr val="000000">
                <a:alpha val="48630"/>
              </a:srgbClr>
            </a:outerShdw>
          </a:effectLst>
        </p:spPr>
        <p:txBody>
          <a:bodyPr spcFirstLastPara="1" wrap="square" lIns="0" tIns="0" rIns="0" bIns="0" anchor="ctr" anchorCtr="0">
            <a:noAutofit/>
          </a:bodyPr>
          <a:lstStyle/>
          <a:p>
            <a:r>
              <a:rPr lang="en-IN" sz="1600" dirty="0">
                <a:solidFill>
                  <a:schemeClr val="bg1"/>
                </a:solidFill>
                <a:latin typeface="Helvetica" panose="020B0604020202020204" pitchFamily="34" charset="0"/>
                <a:ea typeface="Inter"/>
                <a:sym typeface="Roboto Mono"/>
              </a:rPr>
              <a:t>Comprehensive Documentation as a Byproduct</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9A38-0A56-BBDC-932C-F06D82648A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62A9076-F18A-C677-FA9D-634C41BC4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521" y="849069"/>
            <a:ext cx="8150621" cy="4980934"/>
          </a:xfrm>
          <a:prstGeom prst="rect">
            <a:avLst/>
          </a:prstGeom>
        </p:spPr>
      </p:pic>
      <p:sp>
        <p:nvSpPr>
          <p:cNvPr id="4" name="Title 26">
            <a:extLst>
              <a:ext uri="{FF2B5EF4-FFF2-40B4-BE49-F238E27FC236}">
                <a16:creationId xmlns:a16="http://schemas.microsoft.com/office/drawing/2014/main" id="{6339A5CC-4462-A8DE-5776-D1FE5CDE44CB}"/>
              </a:ext>
            </a:extLst>
          </p:cNvPr>
          <p:cNvSpPr txBox="1">
            <a:spLocks/>
          </p:cNvSpPr>
          <p:nvPr/>
        </p:nvSpPr>
        <p:spPr>
          <a:xfrm>
            <a:off x="550434" y="2205189"/>
            <a:ext cx="3066223" cy="20313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lang="en-US" sz="4533" b="1" i="0" u="none" strike="noStrike" kern="1200" cap="none" dirty="0">
                <a:solidFill>
                  <a:schemeClr val="lt1"/>
                </a:solidFill>
                <a:latin typeface="+mn-lt"/>
                <a:ea typeface="+mj-ea"/>
                <a:cs typeface="+mj-cs"/>
                <a:sym typeface="Arial"/>
              </a:defRPr>
            </a:lvl1pPr>
          </a:lstStyle>
          <a:p>
            <a:pPr defTabSz="914400">
              <a:lnSpc>
                <a:spcPct val="100000"/>
              </a:lnSpc>
              <a:spcBef>
                <a:spcPts val="0"/>
              </a:spcBef>
              <a:defRPr/>
            </a:pPr>
            <a:r>
              <a:rPr lang="en-GB" sz="4400" dirty="0">
                <a:solidFill>
                  <a:schemeClr val="bg1"/>
                </a:solidFill>
                <a:ea typeface="+mn-ea"/>
                <a:cs typeface="+mn-cs"/>
              </a:rPr>
              <a:t>Shipping with Confidence</a:t>
            </a:r>
            <a:endParaRPr lang="en-GB" sz="4400" b="0" dirty="0">
              <a:solidFill>
                <a:schemeClr val="bg1"/>
              </a:solidFill>
              <a:ea typeface="+mn-ea"/>
              <a:cs typeface="+mn-cs"/>
            </a:endParaRPr>
          </a:p>
        </p:txBody>
      </p:sp>
    </p:spTree>
    <p:extLst>
      <p:ext uri="{BB962C8B-B14F-4D97-AF65-F5344CB8AC3E}">
        <p14:creationId xmlns:p14="http://schemas.microsoft.com/office/powerpoint/2010/main" val="38939471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5C01F7-3CC3-0270-DEBA-9CAFB2DD0BC9}"/>
              </a:ext>
            </a:extLst>
          </p:cNvPr>
          <p:cNvSpPr txBox="1"/>
          <p:nvPr/>
        </p:nvSpPr>
        <p:spPr>
          <a:xfrm>
            <a:off x="2103687" y="3082398"/>
            <a:ext cx="7900283" cy="1284134"/>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800" b="1" i="0" u="none" strike="noStrike" kern="1200" cap="none" spc="0" normalizeH="0" baseline="0" noProof="0" dirty="0">
                <a:ln>
                  <a:noFill/>
                </a:ln>
                <a:gradFill flip="none" rotWithShape="1">
                  <a:gsLst>
                    <a:gs pos="0">
                      <a:srgbClr val="FFFFFE"/>
                    </a:gs>
                    <a:gs pos="100000">
                      <a:srgbClr val="FFFFFE">
                        <a:alpha val="60000"/>
                      </a:srgbClr>
                    </a:gs>
                  </a:gsLst>
                  <a:lin ang="2700000" scaled="1"/>
                  <a:tileRect/>
                </a:gradFill>
                <a:effectLst/>
                <a:uLnTx/>
                <a:uFillTx/>
                <a:latin typeface="Mona Sans" pitchFamily="2" charset="77"/>
                <a:ea typeface="+mn-ea"/>
                <a:cs typeface="+mn-cs"/>
              </a:rPr>
              <a:t>IT Pros with</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800" b="1" i="0" u="none" strike="noStrike" kern="1200" cap="none" spc="0" normalizeH="0" baseline="0" noProof="0" dirty="0">
                <a:ln>
                  <a:noFill/>
                </a:ln>
                <a:gradFill flip="none" rotWithShape="1">
                  <a:gsLst>
                    <a:gs pos="0">
                      <a:srgbClr val="FFFFFE"/>
                    </a:gs>
                    <a:gs pos="100000">
                      <a:srgbClr val="FFFFFE">
                        <a:alpha val="60000"/>
                      </a:srgbClr>
                    </a:gs>
                  </a:gsLst>
                  <a:lin ang="2700000" scaled="1"/>
                  <a:tileRect/>
                </a:gradFill>
                <a:effectLst/>
                <a:uLnTx/>
                <a:uFillTx/>
                <a:latin typeface="Mona Sans" pitchFamily="2" charset="77"/>
                <a:ea typeface="+mn-ea"/>
                <a:cs typeface="+mn-cs"/>
              </a:rPr>
              <a:t>AI </a:t>
            </a:r>
            <a:r>
              <a:rPr kumimoji="0" lang="en-US" sz="4800" b="1" i="0" u="none" strike="sngStrike" kern="1200" cap="none" spc="0" normalizeH="0" baseline="0" noProof="0" dirty="0">
                <a:ln>
                  <a:noFill/>
                </a:ln>
                <a:gradFill flip="none" rotWithShape="1">
                  <a:gsLst>
                    <a:gs pos="0">
                      <a:srgbClr val="FFFFFE"/>
                    </a:gs>
                    <a:gs pos="100000">
                      <a:srgbClr val="FFFFFE">
                        <a:alpha val="60000"/>
                      </a:srgbClr>
                    </a:gs>
                  </a:gsLst>
                  <a:lin ang="2700000" scaled="1"/>
                  <a:tileRect/>
                </a:gradFill>
                <a:effectLst/>
                <a:uLnTx/>
                <a:uFillTx/>
                <a:latin typeface="Mona Sans" pitchFamily="2" charset="77"/>
                <a:ea typeface="+mn-ea"/>
                <a:cs typeface="+mn-cs"/>
              </a:rPr>
              <a:t>agents</a:t>
            </a:r>
            <a:r>
              <a:rPr kumimoji="0" lang="en-US" sz="4800" b="1" i="0" u="none" strike="noStrike" kern="1200" cap="none" spc="0" normalizeH="0" baseline="0" noProof="0" dirty="0">
                <a:ln>
                  <a:noFill/>
                </a:ln>
                <a:gradFill flip="none" rotWithShape="1">
                  <a:gsLst>
                    <a:gs pos="0">
                      <a:srgbClr val="FFFFFE"/>
                    </a:gs>
                    <a:gs pos="100000">
                      <a:srgbClr val="FFFFFE">
                        <a:alpha val="60000"/>
                      </a:srgbClr>
                    </a:gs>
                  </a:gsLst>
                  <a:lin ang="2700000" scaled="1"/>
                  <a:tileRect/>
                </a:gradFill>
                <a:effectLst/>
                <a:uLnTx/>
                <a:uFillTx/>
                <a:latin typeface="Mona Sans" pitchFamily="2" charset="77"/>
                <a:ea typeface="+mn-ea"/>
                <a:cs typeface="+mn-cs"/>
              </a:rPr>
              <a:t> sidekicks</a:t>
            </a:r>
            <a:endParaRPr kumimoji="0" lang="en-US" sz="4800" b="0" i="0" u="none" strike="noStrike" kern="1200" cap="none" spc="0" normalizeH="0" baseline="0" noProof="0" dirty="0">
              <a:ln>
                <a:noFill/>
              </a:ln>
              <a:gradFill flip="none" rotWithShape="1">
                <a:gsLst>
                  <a:gs pos="0">
                    <a:srgbClr val="FFFFFE"/>
                  </a:gs>
                  <a:gs pos="100000">
                    <a:srgbClr val="FFFFFE">
                      <a:alpha val="60000"/>
                    </a:srgbClr>
                  </a:gs>
                </a:gsLst>
                <a:lin ang="2700000" scaled="1"/>
                <a:tileRect/>
              </a:gra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3D87518-0099-612B-3223-3DF0DC9934BF}"/>
              </a:ext>
            </a:extLst>
          </p:cNvPr>
          <p:cNvSpPr>
            <a:spLocks noGrp="1"/>
          </p:cNvSpPr>
          <p:nvPr>
            <p:ph type="title" idx="4294967295"/>
          </p:nvPr>
        </p:nvSpPr>
        <p:spPr>
          <a:xfrm>
            <a:off x="838200" y="-1374464"/>
            <a:ext cx="10515600" cy="837141"/>
          </a:xfrm>
        </p:spPr>
        <p:txBody>
          <a:bodyPr/>
          <a:lstStyle/>
          <a:p>
            <a:r>
              <a:rPr lang="en-US"/>
              <a:t>The future is agentic workflows</a:t>
            </a:r>
          </a:p>
        </p:txBody>
      </p:sp>
    </p:spTree>
    <p:extLst>
      <p:ext uri="{BB962C8B-B14F-4D97-AF65-F5344CB8AC3E}">
        <p14:creationId xmlns:p14="http://schemas.microsoft.com/office/powerpoint/2010/main" val="167117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29C016-719D-C554-2417-8B069218C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356" y="922202"/>
            <a:ext cx="7520393" cy="5013595"/>
          </a:xfrm>
          <a:prstGeom prst="rect">
            <a:avLst/>
          </a:prstGeom>
        </p:spPr>
      </p:pic>
      <p:sp>
        <p:nvSpPr>
          <p:cNvPr id="9" name="Title 26">
            <a:extLst>
              <a:ext uri="{FF2B5EF4-FFF2-40B4-BE49-F238E27FC236}">
                <a16:creationId xmlns:a16="http://schemas.microsoft.com/office/drawing/2014/main" id="{41915E1E-A824-B333-B542-E1930AA0ADBD}"/>
              </a:ext>
            </a:extLst>
          </p:cNvPr>
          <p:cNvSpPr txBox="1">
            <a:spLocks/>
          </p:cNvSpPr>
          <p:nvPr/>
        </p:nvSpPr>
        <p:spPr>
          <a:xfrm>
            <a:off x="493251" y="3090446"/>
            <a:ext cx="4476491" cy="6771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lang="en-US" sz="4533" b="1" i="0" u="none" strike="noStrike" kern="1200" cap="none" dirty="0">
                <a:solidFill>
                  <a:schemeClr val="lt1"/>
                </a:solidFill>
                <a:latin typeface="+mn-lt"/>
                <a:ea typeface="+mj-ea"/>
                <a:cs typeface="+mj-cs"/>
                <a:sym typeface="Arial"/>
              </a:defRPr>
            </a:lvl1pPr>
          </a:lstStyle>
          <a:p>
            <a:pPr defTabSz="914400">
              <a:lnSpc>
                <a:spcPct val="100000"/>
              </a:lnSpc>
              <a:spcBef>
                <a:spcPts val="0"/>
              </a:spcBef>
              <a:defRPr/>
            </a:pPr>
            <a:r>
              <a:rPr lang="en-US" sz="4400" b="0" dirty="0">
                <a:solidFill>
                  <a:schemeClr val="bg1"/>
                </a:solidFill>
                <a:ea typeface="+mn-ea"/>
                <a:cs typeface="+mn-cs"/>
              </a:rPr>
              <a:t>A</a:t>
            </a:r>
            <a:r>
              <a:rPr lang="en-GB" sz="4400" b="0" dirty="0" err="1">
                <a:solidFill>
                  <a:schemeClr val="bg1"/>
                </a:solidFill>
                <a:ea typeface="+mn-ea"/>
                <a:cs typeface="+mn-cs"/>
              </a:rPr>
              <a:t>gentic</a:t>
            </a:r>
            <a:r>
              <a:rPr lang="en-GB" sz="4400" b="0" dirty="0">
                <a:solidFill>
                  <a:schemeClr val="bg1"/>
                </a:solidFill>
                <a:ea typeface="+mn-ea"/>
                <a:cs typeface="+mn-cs"/>
              </a:rPr>
              <a:t> AI</a:t>
            </a:r>
          </a:p>
        </p:txBody>
      </p:sp>
    </p:spTree>
    <p:extLst>
      <p:ext uri="{BB962C8B-B14F-4D97-AF65-F5344CB8AC3E}">
        <p14:creationId xmlns:p14="http://schemas.microsoft.com/office/powerpoint/2010/main" val="22714399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howing agent types by environment and interaction.">
            <a:extLst>
              <a:ext uri="{FF2B5EF4-FFF2-40B4-BE49-F238E27FC236}">
                <a16:creationId xmlns:a16="http://schemas.microsoft.com/office/drawing/2014/main" id="{7EDBCD09-1792-58BC-3B5D-1D2501A27A4A}"/>
              </a:ext>
            </a:extLst>
          </p:cNvPr>
          <p:cNvPicPr>
            <a:picLocks noChangeAspect="1"/>
          </p:cNvPicPr>
          <p:nvPr/>
        </p:nvPicPr>
        <p:blipFill>
          <a:blip r:embed="rId2"/>
          <a:stretch>
            <a:fillRect/>
          </a:stretch>
        </p:blipFill>
        <p:spPr>
          <a:xfrm>
            <a:off x="4752421" y="649670"/>
            <a:ext cx="6991751" cy="5558659"/>
          </a:xfrm>
          <a:prstGeom prst="rect">
            <a:avLst/>
          </a:prstGeom>
        </p:spPr>
      </p:pic>
      <p:sp>
        <p:nvSpPr>
          <p:cNvPr id="4" name="Title 26">
            <a:extLst>
              <a:ext uri="{FF2B5EF4-FFF2-40B4-BE49-F238E27FC236}">
                <a16:creationId xmlns:a16="http://schemas.microsoft.com/office/drawing/2014/main" id="{20C30D53-5723-41E1-8A48-B4DD0D678CC8}"/>
              </a:ext>
            </a:extLst>
          </p:cNvPr>
          <p:cNvSpPr txBox="1">
            <a:spLocks/>
          </p:cNvSpPr>
          <p:nvPr/>
        </p:nvSpPr>
        <p:spPr>
          <a:xfrm>
            <a:off x="637940" y="3010407"/>
            <a:ext cx="4476491" cy="6771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lang="en-US" sz="4533" b="1" i="0" u="none" strike="noStrike" kern="1200" cap="none" dirty="0">
                <a:solidFill>
                  <a:schemeClr val="lt1"/>
                </a:solidFill>
                <a:latin typeface="+mn-lt"/>
                <a:ea typeface="+mj-ea"/>
                <a:cs typeface="+mj-cs"/>
                <a:sym typeface="Arial"/>
              </a:defRPr>
            </a:lvl1pPr>
          </a:lstStyle>
          <a:p>
            <a:pPr defTabSz="914400">
              <a:lnSpc>
                <a:spcPct val="100000"/>
              </a:lnSpc>
              <a:spcBef>
                <a:spcPts val="0"/>
              </a:spcBef>
              <a:defRPr/>
            </a:pPr>
            <a:r>
              <a:rPr lang="en-US" sz="4400" b="0" dirty="0">
                <a:solidFill>
                  <a:schemeClr val="bg1"/>
                </a:solidFill>
                <a:ea typeface="+mn-ea"/>
                <a:cs typeface="+mn-cs"/>
              </a:rPr>
              <a:t>A</a:t>
            </a:r>
            <a:r>
              <a:rPr lang="en-GB" sz="4400" b="0" dirty="0">
                <a:solidFill>
                  <a:schemeClr val="bg1"/>
                </a:solidFill>
                <a:ea typeface="+mn-ea"/>
                <a:cs typeface="+mn-cs"/>
              </a:rPr>
              <a:t>gent Types</a:t>
            </a:r>
          </a:p>
        </p:txBody>
      </p:sp>
    </p:spTree>
    <p:extLst>
      <p:ext uri="{BB962C8B-B14F-4D97-AF65-F5344CB8AC3E}">
        <p14:creationId xmlns:p14="http://schemas.microsoft.com/office/powerpoint/2010/main" val="33251727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67255-769D-2131-6D03-C1BA457A9824}"/>
            </a:ext>
          </a:extLst>
        </p:cNvPr>
        <p:cNvGrpSpPr/>
        <p:nvPr/>
      </p:nvGrpSpPr>
      <p:grpSpPr>
        <a:xfrm>
          <a:off x="0" y="0"/>
          <a:ext cx="0" cy="0"/>
          <a:chOff x="0" y="0"/>
          <a:chExt cx="0" cy="0"/>
        </a:xfrm>
      </p:grpSpPr>
      <p:sp>
        <p:nvSpPr>
          <p:cNvPr id="4" name="Title 26">
            <a:extLst>
              <a:ext uri="{FF2B5EF4-FFF2-40B4-BE49-F238E27FC236}">
                <a16:creationId xmlns:a16="http://schemas.microsoft.com/office/drawing/2014/main" id="{FD0D3725-9D16-3451-F4A4-CBB150F8AE3D}"/>
              </a:ext>
            </a:extLst>
          </p:cNvPr>
          <p:cNvSpPr txBox="1">
            <a:spLocks/>
          </p:cNvSpPr>
          <p:nvPr/>
        </p:nvSpPr>
        <p:spPr>
          <a:xfrm>
            <a:off x="569857" y="2751891"/>
            <a:ext cx="3682308" cy="13542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lang="en-US" sz="4533" b="1" i="0" u="none" strike="noStrike" kern="1200" cap="none" dirty="0">
                <a:solidFill>
                  <a:schemeClr val="lt1"/>
                </a:solidFill>
                <a:latin typeface="+mn-lt"/>
                <a:ea typeface="+mj-ea"/>
                <a:cs typeface="+mj-cs"/>
                <a:sym typeface="Arial"/>
              </a:defRPr>
            </a:lvl1pPr>
          </a:lstStyle>
          <a:p>
            <a:pPr defTabSz="914400">
              <a:lnSpc>
                <a:spcPct val="100000"/>
              </a:lnSpc>
              <a:spcBef>
                <a:spcPts val="0"/>
              </a:spcBef>
              <a:defRPr/>
            </a:pPr>
            <a:r>
              <a:rPr lang="en-US" sz="4400" b="0" dirty="0">
                <a:solidFill>
                  <a:schemeClr val="bg1"/>
                </a:solidFill>
                <a:ea typeface="+mn-ea"/>
                <a:cs typeface="+mn-cs"/>
              </a:rPr>
              <a:t>Agents &amp; </a:t>
            </a:r>
          </a:p>
          <a:p>
            <a:pPr defTabSz="914400">
              <a:lnSpc>
                <a:spcPct val="100000"/>
              </a:lnSpc>
              <a:spcBef>
                <a:spcPts val="0"/>
              </a:spcBef>
              <a:defRPr/>
            </a:pPr>
            <a:r>
              <a:rPr lang="en-US" sz="4400" b="0" dirty="0">
                <a:solidFill>
                  <a:schemeClr val="bg1"/>
                </a:solidFill>
                <a:ea typeface="+mn-ea"/>
                <a:cs typeface="+mn-cs"/>
              </a:rPr>
              <a:t>Subagents</a:t>
            </a:r>
            <a:endParaRPr lang="en-GB" sz="4400" b="0" dirty="0">
              <a:solidFill>
                <a:schemeClr val="bg1"/>
              </a:solidFill>
              <a:ea typeface="+mn-ea"/>
              <a:cs typeface="+mn-cs"/>
            </a:endParaRPr>
          </a:p>
        </p:txBody>
      </p:sp>
      <p:pic>
        <p:nvPicPr>
          <p:cNvPr id="2" name="Picture 1" descr="Diagram that shows the subagent execution flow where the main agent delegates subtasks to subagents running in isolated context windows and receives result summaries back.">
            <a:extLst>
              <a:ext uri="{FF2B5EF4-FFF2-40B4-BE49-F238E27FC236}">
                <a16:creationId xmlns:a16="http://schemas.microsoft.com/office/drawing/2014/main" id="{7CFA73A8-2334-AD3E-DFC0-3A8309B5616D}"/>
              </a:ext>
            </a:extLst>
          </p:cNvPr>
          <p:cNvPicPr>
            <a:picLocks noChangeAspect="1"/>
          </p:cNvPicPr>
          <p:nvPr/>
        </p:nvPicPr>
        <p:blipFill>
          <a:blip r:embed="rId2"/>
          <a:stretch>
            <a:fillRect/>
          </a:stretch>
        </p:blipFill>
        <p:spPr>
          <a:xfrm>
            <a:off x="3947525" y="1631978"/>
            <a:ext cx="7916544" cy="3752454"/>
          </a:xfrm>
          <a:prstGeom prst="rect">
            <a:avLst/>
          </a:prstGeom>
        </p:spPr>
      </p:pic>
    </p:spTree>
    <p:extLst>
      <p:ext uri="{BB962C8B-B14F-4D97-AF65-F5344CB8AC3E}">
        <p14:creationId xmlns:p14="http://schemas.microsoft.com/office/powerpoint/2010/main" val="512987651"/>
      </p:ext>
    </p:extLst>
  </p:cSld>
  <p:clrMapOvr>
    <a:masterClrMapping/>
  </p:clrMapOvr>
  <p:transition>
    <p:fade/>
  </p:transition>
</p:sld>
</file>

<file path=ppt/theme/theme1.xml><?xml version="1.0" encoding="utf-8"?>
<a:theme xmlns:a="http://schemas.openxmlformats.org/drawingml/2006/main" name="1_Office Theme">
  <a:themeElements>
    <a:clrScheme name="Git hub externa;">
      <a:dk1>
        <a:srgbClr val="000000"/>
      </a:dk1>
      <a:lt1>
        <a:srgbClr val="FFFFFF"/>
      </a:lt1>
      <a:dk2>
        <a:srgbClr val="2D3847"/>
      </a:dk2>
      <a:lt2>
        <a:srgbClr val="E7E6E6"/>
      </a:lt2>
      <a:accent1>
        <a:srgbClr val="D59DFF"/>
      </a:accent1>
      <a:accent2>
        <a:srgbClr val="BFE8F6"/>
      </a:accent2>
      <a:accent3>
        <a:srgbClr val="6A37C7"/>
      </a:accent3>
      <a:accent4>
        <a:srgbClr val="19C8EB"/>
      </a:accent4>
      <a:accent5>
        <a:srgbClr val="892293"/>
      </a:accent5>
      <a:accent6>
        <a:srgbClr val="CB0FB0"/>
      </a:accent6>
      <a:hlink>
        <a:srgbClr val="0563C1"/>
      </a:hlink>
      <a:folHlink>
        <a:srgbClr val="954F72"/>
      </a:folHlink>
    </a:clrScheme>
    <a:fontScheme name="Custom 7">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defTabSz="685800">
          <a:spcBef>
            <a:spcPts val="400"/>
          </a:spcBef>
          <a:defRPr sz="1200" dirty="0" err="1" smtClean="0">
            <a:solidFill>
              <a:schemeClr val="bg1"/>
            </a:solidFill>
            <a:latin typeface="Helvetica" panose="020B0604020202020204" pitchFamily="34" charset="0"/>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84357795DCA64C81AF01768B405B9C" ma:contentTypeVersion="17" ma:contentTypeDescription="Create a new document." ma:contentTypeScope="" ma:versionID="7a7b25f1c0addddc0862531da6e48959">
  <xsd:schema xmlns:xsd="http://www.w3.org/2001/XMLSchema" xmlns:xs="http://www.w3.org/2001/XMLSchema" xmlns:p="http://schemas.microsoft.com/office/2006/metadata/properties" xmlns:ns1="http://schemas.microsoft.com/sharepoint/v3" xmlns:ns2="69f9eff6-2f23-4187-a39e-e22c9b1e4b7f" xmlns:ns3="230e9df3-be65-4c73-a93b-d1236ebd677e" xmlns:ns4="e47a6713-0cbe-4c32-9bb1-e5d95bf08aa1" targetNamespace="http://schemas.microsoft.com/office/2006/metadata/properties" ma:root="true" ma:fieldsID="e1e5672731a7f6f166f3696d98cff844" ns1:_="" ns2:_="" ns3:_="" ns4:_="">
    <xsd:import namespace="http://schemas.microsoft.com/sharepoint/v3"/>
    <xsd:import namespace="69f9eff6-2f23-4187-a39e-e22c9b1e4b7f"/>
    <xsd:import namespace="230e9df3-be65-4c73-a93b-d1236ebd677e"/>
    <xsd:import namespace="e47a6713-0cbe-4c32-9bb1-e5d95bf08aa1"/>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f9eff6-2f23-4187-a39e-e22c9b1e4b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3eb3828-1956-4c68-8fc5-197cfb35a53c}" ma:internalName="TaxCatchAll" ma:showField="CatchAllData" ma:web="e47a6713-0cbe-4c32-9bb1-e5d95bf08aa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7a6713-0cbe-4c32-9bb1-e5d95bf08aa1"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lcf76f155ced4ddcb4097134ff3c332f xmlns="69f9eff6-2f23-4187-a39e-e22c9b1e4b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68862A-6979-4D9F-8836-04EB96B99E77}">
  <ds:schemaRefs>
    <ds:schemaRef ds:uri="http://schemas.microsoft.com/sharepoint/v3/contenttype/forms"/>
  </ds:schemaRefs>
</ds:datastoreItem>
</file>

<file path=customXml/itemProps2.xml><?xml version="1.0" encoding="utf-8"?>
<ds:datastoreItem xmlns:ds="http://schemas.openxmlformats.org/officeDocument/2006/customXml" ds:itemID="{CABEDE76-A30C-4745-88E4-4C68483A9138}">
  <ds:schemaRefs>
    <ds:schemaRef ds:uri="230e9df3-be65-4c73-a93b-d1236ebd677e"/>
    <ds:schemaRef ds:uri="69f9eff6-2f23-4187-a39e-e22c9b1e4b7f"/>
    <ds:schemaRef ds:uri="e47a6713-0cbe-4c32-9bb1-e5d95bf08a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C9DB41-7152-419C-B2D8-D6AECC78D127}">
  <ds:schemaRefs>
    <ds:schemaRef ds:uri="230e9df3-be65-4c73-a93b-d1236ebd677e"/>
    <ds:schemaRef ds:uri="69f9eff6-2f23-4187-a39e-e22c9b1e4b7f"/>
    <ds:schemaRef ds:uri="e47a6713-0cbe-4c32-9bb1-e5d95bf08a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686</TotalTime>
  <Words>421</Words>
  <Application>Microsoft Office PowerPoint</Application>
  <PresentationFormat>Widescreen</PresentationFormat>
  <Paragraphs>54</Paragraphs>
  <Slides>16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Aptos</vt:lpstr>
      <vt:lpstr>Arial</vt:lpstr>
      <vt:lpstr>Calibri</vt:lpstr>
      <vt:lpstr>Courier New</vt:lpstr>
      <vt:lpstr>Helvetica</vt:lpstr>
      <vt:lpstr>Helvetica Neue</vt:lpstr>
      <vt:lpstr>Inter SemiBold</vt:lpstr>
      <vt:lpstr>Mona Sans</vt:lpstr>
      <vt:lpstr>Wingdings</vt:lpstr>
      <vt:lpstr>1_Office Theme</vt:lpstr>
      <vt:lpstr>Agentic Platform Engineering eXperience for Microsoft Azure</vt:lpstr>
      <vt:lpstr>PowerPoint Presentation</vt:lpstr>
      <vt:lpstr>PowerPoint Presentation</vt:lpstr>
      <vt:lpstr>The Copilot effect </vt:lpstr>
      <vt:lpstr>PowerPoint Presentation</vt:lpstr>
      <vt:lpstr>The future is agentic workflows</vt:lpstr>
      <vt:lpstr>PowerPoint Presentation</vt:lpstr>
      <vt:lpstr>PowerPoint Presentation</vt:lpstr>
      <vt:lpstr>PowerPoint Presentation</vt:lpstr>
      <vt:lpstr>PowerPoint Presentation</vt:lpstr>
      <vt:lpstr>PowerPoint Presentation</vt:lpstr>
      <vt:lpstr>PowerPoint Presentation</vt:lpstr>
      <vt:lpstr>A few notes</vt:lpstr>
      <vt:lpstr>Demo: APEX</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Jonathan Vella</cp:lastModifiedBy>
  <cp:revision>2</cp:revision>
  <dcterms:created xsi:type="dcterms:W3CDTF">2025-07-30T18:41:20Z</dcterms:created>
  <dcterms:modified xsi:type="dcterms:W3CDTF">2026-04-10T18:11:24Z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0x0101002684357795DCA64C81AF01768B405B9C</vt:lpwstr>
  </property>
  <property fmtid="{D5CDD505-2E9C-101B-9397-08002B2CF9AE}" pid="3" name="MediaServiceImageTags">
    <vt:lpwstr/>
  </property>
  <property fmtid="{D5CDD505-2E9C-101B-9397-08002B2CF9AE}" pid="4" name="docLang">
    <vt:lpwstr>en</vt:lpwstr>
  </property>
</Properties>
</file>